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7"/>
  </p:notesMasterIdLst>
  <p:handoutMasterIdLst>
    <p:handoutMasterId r:id="rId28"/>
  </p:handoutMasterIdLst>
  <p:sldIdLst>
    <p:sldId id="256" r:id="rId5"/>
    <p:sldId id="257" r:id="rId6"/>
    <p:sldId id="267" r:id="rId7"/>
    <p:sldId id="296" r:id="rId8"/>
    <p:sldId id="295" r:id="rId9"/>
    <p:sldId id="270" r:id="rId10"/>
    <p:sldId id="293" r:id="rId11"/>
    <p:sldId id="271" r:id="rId12"/>
    <p:sldId id="291" r:id="rId13"/>
    <p:sldId id="292" r:id="rId14"/>
    <p:sldId id="275" r:id="rId15"/>
    <p:sldId id="278" r:id="rId16"/>
    <p:sldId id="268" r:id="rId17"/>
    <p:sldId id="260" r:id="rId18"/>
    <p:sldId id="277" r:id="rId19"/>
    <p:sldId id="281" r:id="rId20"/>
    <p:sldId id="282" r:id="rId21"/>
    <p:sldId id="283" r:id="rId22"/>
    <p:sldId id="276" r:id="rId23"/>
    <p:sldId id="288" r:id="rId24"/>
    <p:sldId id="263" r:id="rId25"/>
    <p:sldId id="29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3E0A3A-6FC8-46EA-B08B-5B1CA997C14F}" v="23" dt="2021-07-12T19:18:58.342"/>
    <p1510:client id="{BFA4BF25-4700-4090-B3DA-32E3A1A0BA87}" v="1233" dt="2021-07-12T19:16:10.1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21"/>
    <p:restoredTop sz="94281"/>
  </p:normalViewPr>
  <p:slideViewPr>
    <p:cSldViewPr snapToGrid="0" snapToObjects="1" showGuides="1">
      <p:cViewPr varScale="1">
        <p:scale>
          <a:sx n="99" d="100"/>
          <a:sy n="99" d="100"/>
        </p:scale>
        <p:origin x="456" y="176"/>
      </p:cViewPr>
      <p:guideLst>
        <p:guide orient="horz" pos="2184"/>
        <p:guide pos="3840"/>
      </p:guideLst>
    </p:cSldViewPr>
  </p:slideViewPr>
  <p:notesTextViewPr>
    <p:cViewPr>
      <p:scale>
        <a:sx n="1" d="1"/>
        <a:sy n="1" d="1"/>
      </p:scale>
      <p:origin x="0" y="0"/>
    </p:cViewPr>
  </p:notesTextViewPr>
  <p:notesViewPr>
    <p:cSldViewPr snapToGrid="0" snapToObjects="1">
      <p:cViewPr varScale="1">
        <p:scale>
          <a:sx n="88" d="100"/>
          <a:sy n="88" d="100"/>
        </p:scale>
        <p:origin x="2964"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Botsford" userId="S::kbotsford@aph.org::82880ee5-1fad-49fc-ab5a-1b15741ba2a9" providerId="AD" clId="Web-{AD3E0A3A-6FC8-46EA-B08B-5B1CA997C14F}"/>
    <pc:docChg chg="modSld">
      <pc:chgData name="Kathryn Botsford" userId="S::kbotsford@aph.org::82880ee5-1fad-49fc-ab5a-1b15741ba2a9" providerId="AD" clId="Web-{AD3E0A3A-6FC8-46EA-B08B-5B1CA997C14F}" dt="2021-07-12T19:18:58.327" v="20" actId="20577"/>
      <pc:docMkLst>
        <pc:docMk/>
      </pc:docMkLst>
      <pc:sldChg chg="modSp">
        <pc:chgData name="Kathryn Botsford" userId="S::kbotsford@aph.org::82880ee5-1fad-49fc-ab5a-1b15741ba2a9" providerId="AD" clId="Web-{AD3E0A3A-6FC8-46EA-B08B-5B1CA997C14F}" dt="2021-07-12T19:18:58.327" v="20" actId="20577"/>
        <pc:sldMkLst>
          <pc:docMk/>
          <pc:sldMk cId="1704262017" sldId="256"/>
        </pc:sldMkLst>
        <pc:spChg chg="mod">
          <ac:chgData name="Kathryn Botsford" userId="S::kbotsford@aph.org::82880ee5-1fad-49fc-ab5a-1b15741ba2a9" providerId="AD" clId="Web-{AD3E0A3A-6FC8-46EA-B08B-5B1CA997C14F}" dt="2021-07-12T19:18:58.327" v="20" actId="20577"/>
          <ac:spMkLst>
            <pc:docMk/>
            <pc:sldMk cId="1704262017" sldId="256"/>
            <ac:spMk id="2" creationId="{52EAFE73-6455-4FE5-9C21-2B868D2F7B5C}"/>
          </ac:spMkLst>
        </pc:spChg>
        <pc:spChg chg="mod">
          <ac:chgData name="Kathryn Botsford" userId="S::kbotsford@aph.org::82880ee5-1fad-49fc-ab5a-1b15741ba2a9" providerId="AD" clId="Web-{AD3E0A3A-6FC8-46EA-B08B-5B1CA997C14F}" dt="2021-07-12T19:18:55.842" v="18" actId="20577"/>
          <ac:spMkLst>
            <pc:docMk/>
            <pc:sldMk cId="1704262017" sldId="256"/>
            <ac:spMk id="3" creationId="{B045AB15-20D5-461D-AE7D-8817895C4752}"/>
          </ac:spMkLst>
        </pc:spChg>
      </pc:sldChg>
    </pc:docChg>
  </pc:docChgLst>
  <pc:docChgLst>
    <pc:chgData name="Kathryn Botsford" userId="S::kbotsford@aph.org::82880ee5-1fad-49fc-ab5a-1b15741ba2a9" providerId="AD" clId="Web-{BFA4BF25-4700-4090-B3DA-32E3A1A0BA87}"/>
    <pc:docChg chg="addSld delSld modSld sldOrd">
      <pc:chgData name="Kathryn Botsford" userId="S::kbotsford@aph.org::82880ee5-1fad-49fc-ab5a-1b15741ba2a9" providerId="AD" clId="Web-{BFA4BF25-4700-4090-B3DA-32E3A1A0BA87}" dt="2021-07-12T19:16:10.129" v="876" actId="20577"/>
      <pc:docMkLst>
        <pc:docMk/>
      </pc:docMkLst>
      <pc:sldChg chg="modSp">
        <pc:chgData name="Kathryn Botsford" userId="S::kbotsford@aph.org::82880ee5-1fad-49fc-ab5a-1b15741ba2a9" providerId="AD" clId="Web-{BFA4BF25-4700-4090-B3DA-32E3A1A0BA87}" dt="2021-07-12T17:37:11.651" v="15" actId="20577"/>
        <pc:sldMkLst>
          <pc:docMk/>
          <pc:sldMk cId="1704262017" sldId="256"/>
        </pc:sldMkLst>
        <pc:spChg chg="mod">
          <ac:chgData name="Kathryn Botsford" userId="S::kbotsford@aph.org::82880ee5-1fad-49fc-ab5a-1b15741ba2a9" providerId="AD" clId="Web-{BFA4BF25-4700-4090-B3DA-32E3A1A0BA87}" dt="2021-07-12T17:37:11.651" v="15" actId="20577"/>
          <ac:spMkLst>
            <pc:docMk/>
            <pc:sldMk cId="1704262017" sldId="256"/>
            <ac:spMk id="3" creationId="{B045AB15-20D5-461D-AE7D-8817895C4752}"/>
          </ac:spMkLst>
        </pc:spChg>
      </pc:sldChg>
      <pc:sldChg chg="modSp">
        <pc:chgData name="Kathryn Botsford" userId="S::kbotsford@aph.org::82880ee5-1fad-49fc-ab5a-1b15741ba2a9" providerId="AD" clId="Web-{BFA4BF25-4700-4090-B3DA-32E3A1A0BA87}" dt="2021-07-12T19:11:20.315" v="851"/>
        <pc:sldMkLst>
          <pc:docMk/>
          <pc:sldMk cId="944286938" sldId="260"/>
        </pc:sldMkLst>
        <pc:spChg chg="mod">
          <ac:chgData name="Kathryn Botsford" userId="S::kbotsford@aph.org::82880ee5-1fad-49fc-ab5a-1b15741ba2a9" providerId="AD" clId="Web-{BFA4BF25-4700-4090-B3DA-32E3A1A0BA87}" dt="2021-07-12T19:11:08.847" v="850" actId="20577"/>
          <ac:spMkLst>
            <pc:docMk/>
            <pc:sldMk cId="944286938" sldId="260"/>
            <ac:spMk id="2" creationId="{55CC0565-71B4-4C66-A3B3-734A9E4AC45C}"/>
          </ac:spMkLst>
        </pc:spChg>
        <pc:picChg chg="mod">
          <ac:chgData name="Kathryn Botsford" userId="S::kbotsford@aph.org::82880ee5-1fad-49fc-ab5a-1b15741ba2a9" providerId="AD" clId="Web-{BFA4BF25-4700-4090-B3DA-32E3A1A0BA87}" dt="2021-07-12T19:11:20.315" v="851"/>
          <ac:picMkLst>
            <pc:docMk/>
            <pc:sldMk cId="944286938" sldId="260"/>
            <ac:picMk id="5" creationId="{602E3DFF-32A2-7340-8E18-E6BD7FF43E18}"/>
          </ac:picMkLst>
        </pc:picChg>
      </pc:sldChg>
      <pc:sldChg chg="modSp">
        <pc:chgData name="Kathryn Botsford" userId="S::kbotsford@aph.org::82880ee5-1fad-49fc-ab5a-1b15741ba2a9" providerId="AD" clId="Web-{BFA4BF25-4700-4090-B3DA-32E3A1A0BA87}" dt="2021-07-12T18:59:15.907" v="786" actId="20577"/>
        <pc:sldMkLst>
          <pc:docMk/>
          <pc:sldMk cId="2365231496" sldId="263"/>
        </pc:sldMkLst>
        <pc:spChg chg="mod">
          <ac:chgData name="Kathryn Botsford" userId="S::kbotsford@aph.org::82880ee5-1fad-49fc-ab5a-1b15741ba2a9" providerId="AD" clId="Web-{BFA4BF25-4700-4090-B3DA-32E3A1A0BA87}" dt="2021-07-12T18:59:15.907" v="786" actId="20577"/>
          <ac:spMkLst>
            <pc:docMk/>
            <pc:sldMk cId="2365231496" sldId="263"/>
            <ac:spMk id="3" creationId="{F3B08E0A-1A3A-49C8-B23C-C286D6FE3C5D}"/>
          </ac:spMkLst>
        </pc:spChg>
      </pc:sldChg>
      <pc:sldChg chg="modSp">
        <pc:chgData name="Kathryn Botsford" userId="S::kbotsford@aph.org::82880ee5-1fad-49fc-ab5a-1b15741ba2a9" providerId="AD" clId="Web-{BFA4BF25-4700-4090-B3DA-32E3A1A0BA87}" dt="2021-07-12T19:16:10.129" v="876" actId="20577"/>
        <pc:sldMkLst>
          <pc:docMk/>
          <pc:sldMk cId="1029802849" sldId="268"/>
        </pc:sldMkLst>
        <pc:spChg chg="mod">
          <ac:chgData name="Kathryn Botsford" userId="S::kbotsford@aph.org::82880ee5-1fad-49fc-ab5a-1b15741ba2a9" providerId="AD" clId="Web-{BFA4BF25-4700-4090-B3DA-32E3A1A0BA87}" dt="2021-07-12T19:16:10.129" v="876" actId="20577"/>
          <ac:spMkLst>
            <pc:docMk/>
            <pc:sldMk cId="1029802849" sldId="268"/>
            <ac:spMk id="3" creationId="{F122DD32-1D5A-4B05-BEA4-9383401A3274}"/>
          </ac:spMkLst>
        </pc:spChg>
      </pc:sldChg>
      <pc:sldChg chg="del ord">
        <pc:chgData name="Kathryn Botsford" userId="S::kbotsford@aph.org::82880ee5-1fad-49fc-ab5a-1b15741ba2a9" providerId="AD" clId="Web-{BFA4BF25-4700-4090-B3DA-32E3A1A0BA87}" dt="2021-07-12T17:42:14.558" v="65"/>
        <pc:sldMkLst>
          <pc:docMk/>
          <pc:sldMk cId="1375735309" sldId="269"/>
        </pc:sldMkLst>
      </pc:sldChg>
      <pc:sldChg chg="addSp delSp modSp">
        <pc:chgData name="Kathryn Botsford" userId="S::kbotsford@aph.org::82880ee5-1fad-49fc-ab5a-1b15741ba2a9" providerId="AD" clId="Web-{BFA4BF25-4700-4090-B3DA-32E3A1A0BA87}" dt="2021-07-12T19:14:43.738" v="867"/>
        <pc:sldMkLst>
          <pc:docMk/>
          <pc:sldMk cId="842664001" sldId="270"/>
        </pc:sldMkLst>
        <pc:spChg chg="mod">
          <ac:chgData name="Kathryn Botsford" userId="S::kbotsford@aph.org::82880ee5-1fad-49fc-ab5a-1b15741ba2a9" providerId="AD" clId="Web-{BFA4BF25-4700-4090-B3DA-32E3A1A0BA87}" dt="2021-07-12T19:04:44.861" v="819" actId="20577"/>
          <ac:spMkLst>
            <pc:docMk/>
            <pc:sldMk cId="842664001" sldId="270"/>
            <ac:spMk id="2" creationId="{977EC726-CC9F-4D1A-8354-CE2D2C56165F}"/>
          </ac:spMkLst>
        </pc:spChg>
        <pc:picChg chg="add mod">
          <ac:chgData name="Kathryn Botsford" userId="S::kbotsford@aph.org::82880ee5-1fad-49fc-ab5a-1b15741ba2a9" providerId="AD" clId="Web-{BFA4BF25-4700-4090-B3DA-32E3A1A0BA87}" dt="2021-07-12T19:14:43.738" v="867"/>
          <ac:picMkLst>
            <pc:docMk/>
            <pc:sldMk cId="842664001" sldId="270"/>
            <ac:picMk id="3" creationId="{C9C5A165-F7D2-40AD-AC31-DE9EFA27772C}"/>
          </ac:picMkLst>
        </pc:picChg>
        <pc:picChg chg="del">
          <ac:chgData name="Kathryn Botsford" userId="S::kbotsford@aph.org::82880ee5-1fad-49fc-ab5a-1b15741ba2a9" providerId="AD" clId="Web-{BFA4BF25-4700-4090-B3DA-32E3A1A0BA87}" dt="2021-07-12T19:03:11.251" v="811"/>
          <ac:picMkLst>
            <pc:docMk/>
            <pc:sldMk cId="842664001" sldId="270"/>
            <ac:picMk id="1026" creationId="{35845504-5363-D147-A044-9A6E9F5868AA}"/>
          </ac:picMkLst>
        </pc:picChg>
      </pc:sldChg>
      <pc:sldChg chg="addSp delSp modSp">
        <pc:chgData name="Kathryn Botsford" userId="S::kbotsford@aph.org::82880ee5-1fad-49fc-ab5a-1b15741ba2a9" providerId="AD" clId="Web-{BFA4BF25-4700-4090-B3DA-32E3A1A0BA87}" dt="2021-07-12T19:14:03.847" v="866" actId="20577"/>
        <pc:sldMkLst>
          <pc:docMk/>
          <pc:sldMk cId="4256306875" sldId="271"/>
        </pc:sldMkLst>
        <pc:spChg chg="mod">
          <ac:chgData name="Kathryn Botsford" userId="S::kbotsford@aph.org::82880ee5-1fad-49fc-ab5a-1b15741ba2a9" providerId="AD" clId="Web-{BFA4BF25-4700-4090-B3DA-32E3A1A0BA87}" dt="2021-07-12T19:14:03.847" v="866" actId="20577"/>
          <ac:spMkLst>
            <pc:docMk/>
            <pc:sldMk cId="4256306875" sldId="271"/>
            <ac:spMk id="2" creationId="{977EC726-CC9F-4D1A-8354-CE2D2C56165F}"/>
          </ac:spMkLst>
        </pc:spChg>
        <pc:picChg chg="add mod">
          <ac:chgData name="Kathryn Botsford" userId="S::kbotsford@aph.org::82880ee5-1fad-49fc-ab5a-1b15741ba2a9" providerId="AD" clId="Web-{BFA4BF25-4700-4090-B3DA-32E3A1A0BA87}" dt="2021-07-12T19:14:00.722" v="862"/>
          <ac:picMkLst>
            <pc:docMk/>
            <pc:sldMk cId="4256306875" sldId="271"/>
            <ac:picMk id="3" creationId="{E2C5FC9E-AC3C-4932-8E8E-DC0C5C22FB3F}"/>
          </ac:picMkLst>
        </pc:picChg>
        <pc:picChg chg="del">
          <ac:chgData name="Kathryn Botsford" userId="S::kbotsford@aph.org::82880ee5-1fad-49fc-ab5a-1b15741ba2a9" providerId="AD" clId="Web-{BFA4BF25-4700-4090-B3DA-32E3A1A0BA87}" dt="2021-07-12T19:05:25.033" v="821"/>
          <ac:picMkLst>
            <pc:docMk/>
            <pc:sldMk cId="4256306875" sldId="271"/>
            <ac:picMk id="4" creationId="{8272EA74-8B90-C145-A3B4-13C2808E75FD}"/>
          </ac:picMkLst>
        </pc:picChg>
      </pc:sldChg>
      <pc:sldChg chg="addSp delSp modSp">
        <pc:chgData name="Kathryn Botsford" userId="S::kbotsford@aph.org::82880ee5-1fad-49fc-ab5a-1b15741ba2a9" providerId="AD" clId="Web-{BFA4BF25-4700-4090-B3DA-32E3A1A0BA87}" dt="2021-07-12T19:13:25.722" v="860"/>
        <pc:sldMkLst>
          <pc:docMk/>
          <pc:sldMk cId="3254746202" sldId="275"/>
        </pc:sldMkLst>
        <pc:spChg chg="mod">
          <ac:chgData name="Kathryn Botsford" userId="S::kbotsford@aph.org::82880ee5-1fad-49fc-ab5a-1b15741ba2a9" providerId="AD" clId="Web-{BFA4BF25-4700-4090-B3DA-32E3A1A0BA87}" dt="2021-07-12T19:12:45.128" v="858" actId="20577"/>
          <ac:spMkLst>
            <pc:docMk/>
            <pc:sldMk cId="3254746202" sldId="275"/>
            <ac:spMk id="2" creationId="{977EC726-CC9F-4D1A-8354-CE2D2C56165F}"/>
          </ac:spMkLst>
        </pc:spChg>
        <pc:picChg chg="add mod">
          <ac:chgData name="Kathryn Botsford" userId="S::kbotsford@aph.org::82880ee5-1fad-49fc-ab5a-1b15741ba2a9" providerId="AD" clId="Web-{BFA4BF25-4700-4090-B3DA-32E3A1A0BA87}" dt="2021-07-12T19:13:25.722" v="860"/>
          <ac:picMkLst>
            <pc:docMk/>
            <pc:sldMk cId="3254746202" sldId="275"/>
            <ac:picMk id="3" creationId="{80669210-76B7-4B22-99A7-DA3FA4B07698}"/>
          </ac:picMkLst>
        </pc:picChg>
        <pc:picChg chg="del">
          <ac:chgData name="Kathryn Botsford" userId="S::kbotsford@aph.org::82880ee5-1fad-49fc-ab5a-1b15741ba2a9" providerId="AD" clId="Web-{BFA4BF25-4700-4090-B3DA-32E3A1A0BA87}" dt="2021-07-12T19:06:20.049" v="828"/>
          <ac:picMkLst>
            <pc:docMk/>
            <pc:sldMk cId="3254746202" sldId="275"/>
            <ac:picMk id="4" creationId="{85A4357B-D712-584F-AF5D-639B1DAA43C4}"/>
          </ac:picMkLst>
        </pc:picChg>
      </pc:sldChg>
      <pc:sldChg chg="modSp">
        <pc:chgData name="Kathryn Botsford" userId="S::kbotsford@aph.org::82880ee5-1fad-49fc-ab5a-1b15741ba2a9" providerId="AD" clId="Web-{BFA4BF25-4700-4090-B3DA-32E3A1A0BA87}" dt="2021-07-12T19:00:06.907" v="803" actId="20577"/>
        <pc:sldMkLst>
          <pc:docMk/>
          <pc:sldMk cId="3734822470" sldId="276"/>
        </pc:sldMkLst>
        <pc:spChg chg="mod">
          <ac:chgData name="Kathryn Botsford" userId="S::kbotsford@aph.org::82880ee5-1fad-49fc-ab5a-1b15741ba2a9" providerId="AD" clId="Web-{BFA4BF25-4700-4090-B3DA-32E3A1A0BA87}" dt="2021-07-12T19:00:06.907" v="803" actId="20577"/>
          <ac:spMkLst>
            <pc:docMk/>
            <pc:sldMk cId="3734822470" sldId="276"/>
            <ac:spMk id="3" creationId="{F122DD32-1D5A-4B05-BEA4-9383401A3274}"/>
          </ac:spMkLst>
        </pc:spChg>
      </pc:sldChg>
      <pc:sldChg chg="modSp">
        <pc:chgData name="Kathryn Botsford" userId="S::kbotsford@aph.org::82880ee5-1fad-49fc-ab5a-1b15741ba2a9" providerId="AD" clId="Web-{BFA4BF25-4700-4090-B3DA-32E3A1A0BA87}" dt="2021-07-12T19:12:36.441" v="857"/>
        <pc:sldMkLst>
          <pc:docMk/>
          <pc:sldMk cId="38456232" sldId="277"/>
        </pc:sldMkLst>
        <pc:spChg chg="mod">
          <ac:chgData name="Kathryn Botsford" userId="S::kbotsford@aph.org::82880ee5-1fad-49fc-ab5a-1b15741ba2a9" providerId="AD" clId="Web-{BFA4BF25-4700-4090-B3DA-32E3A1A0BA87}" dt="2021-07-12T19:11:38.269" v="852" actId="20577"/>
          <ac:spMkLst>
            <pc:docMk/>
            <pc:sldMk cId="38456232" sldId="277"/>
            <ac:spMk id="2" creationId="{55CC0565-71B4-4C66-A3B3-734A9E4AC45C}"/>
          </ac:spMkLst>
        </pc:spChg>
        <pc:picChg chg="mod">
          <ac:chgData name="Kathryn Botsford" userId="S::kbotsford@aph.org::82880ee5-1fad-49fc-ab5a-1b15741ba2a9" providerId="AD" clId="Web-{BFA4BF25-4700-4090-B3DA-32E3A1A0BA87}" dt="2021-07-12T19:12:36.441" v="857"/>
          <ac:picMkLst>
            <pc:docMk/>
            <pc:sldMk cId="38456232" sldId="277"/>
            <ac:picMk id="4" creationId="{AF12F413-528C-FC49-8F7E-2823824B97A3}"/>
          </ac:picMkLst>
        </pc:picChg>
      </pc:sldChg>
      <pc:sldChg chg="modSp">
        <pc:chgData name="Kathryn Botsford" userId="S::kbotsford@aph.org::82880ee5-1fad-49fc-ab5a-1b15741ba2a9" providerId="AD" clId="Web-{BFA4BF25-4700-4090-B3DA-32E3A1A0BA87}" dt="2021-07-12T18:34:35.151" v="641" actId="20577"/>
        <pc:sldMkLst>
          <pc:docMk/>
          <pc:sldMk cId="2964378407" sldId="278"/>
        </pc:sldMkLst>
        <pc:spChg chg="mod">
          <ac:chgData name="Kathryn Botsford" userId="S::kbotsford@aph.org::82880ee5-1fad-49fc-ab5a-1b15741ba2a9" providerId="AD" clId="Web-{BFA4BF25-4700-4090-B3DA-32E3A1A0BA87}" dt="2021-07-12T18:34:35.151" v="641" actId="20577"/>
          <ac:spMkLst>
            <pc:docMk/>
            <pc:sldMk cId="2964378407" sldId="278"/>
            <ac:spMk id="3" creationId="{F122DD32-1D5A-4B05-BEA4-9383401A3274}"/>
          </ac:spMkLst>
        </pc:spChg>
      </pc:sldChg>
      <pc:sldChg chg="modSp">
        <pc:chgData name="Kathryn Botsford" userId="S::kbotsford@aph.org::82880ee5-1fad-49fc-ab5a-1b15741ba2a9" providerId="AD" clId="Web-{BFA4BF25-4700-4090-B3DA-32E3A1A0BA87}" dt="2021-07-12T18:49:59.654" v="673" actId="20577"/>
        <pc:sldMkLst>
          <pc:docMk/>
          <pc:sldMk cId="3677941928" sldId="282"/>
        </pc:sldMkLst>
        <pc:spChg chg="mod">
          <ac:chgData name="Kathryn Botsford" userId="S::kbotsford@aph.org::82880ee5-1fad-49fc-ab5a-1b15741ba2a9" providerId="AD" clId="Web-{BFA4BF25-4700-4090-B3DA-32E3A1A0BA87}" dt="2021-07-12T18:49:59.654" v="673" actId="20577"/>
          <ac:spMkLst>
            <pc:docMk/>
            <pc:sldMk cId="3677941928" sldId="282"/>
            <ac:spMk id="3" creationId="{A93B117B-2593-4F19-B905-3ABB6DD6671F}"/>
          </ac:spMkLst>
        </pc:spChg>
      </pc:sldChg>
      <pc:sldChg chg="modSp">
        <pc:chgData name="Kathryn Botsford" userId="S::kbotsford@aph.org::82880ee5-1fad-49fc-ab5a-1b15741ba2a9" providerId="AD" clId="Web-{BFA4BF25-4700-4090-B3DA-32E3A1A0BA87}" dt="2021-07-12T18:25:30.009" v="568" actId="20577"/>
        <pc:sldMkLst>
          <pc:docMk/>
          <pc:sldMk cId="4035019074" sldId="291"/>
        </pc:sldMkLst>
        <pc:spChg chg="mod">
          <ac:chgData name="Kathryn Botsford" userId="S::kbotsford@aph.org::82880ee5-1fad-49fc-ab5a-1b15741ba2a9" providerId="AD" clId="Web-{BFA4BF25-4700-4090-B3DA-32E3A1A0BA87}" dt="2021-07-12T18:25:30.009" v="568" actId="20577"/>
          <ac:spMkLst>
            <pc:docMk/>
            <pc:sldMk cId="4035019074" sldId="291"/>
            <ac:spMk id="3" creationId="{F122DD32-1D5A-4B05-BEA4-9383401A3274}"/>
          </ac:spMkLst>
        </pc:spChg>
      </pc:sldChg>
      <pc:sldChg chg="modSp">
        <pc:chgData name="Kathryn Botsford" userId="S::kbotsford@aph.org::82880ee5-1fad-49fc-ab5a-1b15741ba2a9" providerId="AD" clId="Web-{BFA4BF25-4700-4090-B3DA-32E3A1A0BA87}" dt="2021-07-12T18:25:45.025" v="574" actId="20577"/>
        <pc:sldMkLst>
          <pc:docMk/>
          <pc:sldMk cId="2121193556" sldId="292"/>
        </pc:sldMkLst>
        <pc:spChg chg="mod">
          <ac:chgData name="Kathryn Botsford" userId="S::kbotsford@aph.org::82880ee5-1fad-49fc-ab5a-1b15741ba2a9" providerId="AD" clId="Web-{BFA4BF25-4700-4090-B3DA-32E3A1A0BA87}" dt="2021-07-12T18:25:45.025" v="574" actId="20577"/>
          <ac:spMkLst>
            <pc:docMk/>
            <pc:sldMk cId="2121193556" sldId="292"/>
            <ac:spMk id="3" creationId="{210C6507-DB61-433F-83E3-9F71787B1E96}"/>
          </ac:spMkLst>
        </pc:spChg>
      </pc:sldChg>
      <pc:sldChg chg="modSp">
        <pc:chgData name="Kathryn Botsford" userId="S::kbotsford@aph.org::82880ee5-1fad-49fc-ab5a-1b15741ba2a9" providerId="AD" clId="Web-{BFA4BF25-4700-4090-B3DA-32E3A1A0BA87}" dt="2021-07-12T18:24:42.227" v="542" actId="20577"/>
        <pc:sldMkLst>
          <pc:docMk/>
          <pc:sldMk cId="3592870779" sldId="293"/>
        </pc:sldMkLst>
        <pc:spChg chg="mod">
          <ac:chgData name="Kathryn Botsford" userId="S::kbotsford@aph.org::82880ee5-1fad-49fc-ab5a-1b15741ba2a9" providerId="AD" clId="Web-{BFA4BF25-4700-4090-B3DA-32E3A1A0BA87}" dt="2021-07-12T18:24:42.227" v="542" actId="20577"/>
          <ac:spMkLst>
            <pc:docMk/>
            <pc:sldMk cId="3592870779" sldId="293"/>
            <ac:spMk id="3" creationId="{F122DD32-1D5A-4B05-BEA4-9383401A3274}"/>
          </ac:spMkLst>
        </pc:spChg>
      </pc:sldChg>
      <pc:sldChg chg="addSp delSp modSp">
        <pc:chgData name="Kathryn Botsford" userId="S::kbotsford@aph.org::82880ee5-1fad-49fc-ab5a-1b15741ba2a9" providerId="AD" clId="Web-{BFA4BF25-4700-4090-B3DA-32E3A1A0BA87}" dt="2021-07-12T17:41:50.324" v="64" actId="1076"/>
        <pc:sldMkLst>
          <pc:docMk/>
          <pc:sldMk cId="3236237851" sldId="295"/>
        </pc:sldMkLst>
        <pc:spChg chg="mod">
          <ac:chgData name="Kathryn Botsford" userId="S::kbotsford@aph.org::82880ee5-1fad-49fc-ab5a-1b15741ba2a9" providerId="AD" clId="Web-{BFA4BF25-4700-4090-B3DA-32E3A1A0BA87}" dt="2021-07-12T17:41:50.324" v="64" actId="1076"/>
          <ac:spMkLst>
            <pc:docMk/>
            <pc:sldMk cId="3236237851" sldId="295"/>
            <ac:spMk id="8" creationId="{95DA65A9-84AD-5747-AA43-5D260263CB2B}"/>
          </ac:spMkLst>
        </pc:spChg>
        <pc:spChg chg="mod">
          <ac:chgData name="Kathryn Botsford" userId="S::kbotsford@aph.org::82880ee5-1fad-49fc-ab5a-1b15741ba2a9" providerId="AD" clId="Web-{BFA4BF25-4700-4090-B3DA-32E3A1A0BA87}" dt="2021-07-12T17:41:21.198" v="60" actId="1076"/>
          <ac:spMkLst>
            <pc:docMk/>
            <pc:sldMk cId="3236237851" sldId="295"/>
            <ac:spMk id="9" creationId="{1EA032B8-56AC-E342-BF6D-4356057950DD}"/>
          </ac:spMkLst>
        </pc:spChg>
        <pc:spChg chg="mod">
          <ac:chgData name="Kathryn Botsford" userId="S::kbotsford@aph.org::82880ee5-1fad-49fc-ab5a-1b15741ba2a9" providerId="AD" clId="Web-{BFA4BF25-4700-4090-B3DA-32E3A1A0BA87}" dt="2021-07-12T17:40:48.011" v="52" actId="1076"/>
          <ac:spMkLst>
            <pc:docMk/>
            <pc:sldMk cId="3236237851" sldId="295"/>
            <ac:spMk id="11" creationId="{CD51CEE8-86B4-934C-AEFE-19AEAC5A47FA}"/>
          </ac:spMkLst>
        </pc:spChg>
        <pc:picChg chg="add mod">
          <ac:chgData name="Kathryn Botsford" userId="S::kbotsford@aph.org::82880ee5-1fad-49fc-ab5a-1b15741ba2a9" providerId="AD" clId="Web-{BFA4BF25-4700-4090-B3DA-32E3A1A0BA87}" dt="2021-07-12T17:40:43.870" v="51" actId="1076"/>
          <ac:picMkLst>
            <pc:docMk/>
            <pc:sldMk cId="3236237851" sldId="295"/>
            <ac:picMk id="3" creationId="{139DB58C-C378-454C-A009-F417583E33E9}"/>
          </ac:picMkLst>
        </pc:picChg>
        <pc:picChg chg="del">
          <ac:chgData name="Kathryn Botsford" userId="S::kbotsford@aph.org::82880ee5-1fad-49fc-ab5a-1b15741ba2a9" providerId="AD" clId="Web-{BFA4BF25-4700-4090-B3DA-32E3A1A0BA87}" dt="2021-07-12T17:39:45.557" v="19"/>
          <ac:picMkLst>
            <pc:docMk/>
            <pc:sldMk cId="3236237851" sldId="295"/>
            <ac:picMk id="4" creationId="{4AB21E6E-0129-9F4B-8054-F00B5B7C295F}"/>
          </ac:picMkLst>
        </pc:picChg>
        <pc:picChg chg="mod">
          <ac:chgData name="Kathryn Botsford" userId="S::kbotsford@aph.org::82880ee5-1fad-49fc-ab5a-1b15741ba2a9" providerId="AD" clId="Web-{BFA4BF25-4700-4090-B3DA-32E3A1A0BA87}" dt="2021-07-12T17:41:17.558" v="59" actId="14100"/>
          <ac:picMkLst>
            <pc:docMk/>
            <pc:sldMk cId="3236237851" sldId="295"/>
            <ac:picMk id="6" creationId="{7EC87616-77CC-E348-B60F-9AA2B269BE08}"/>
          </ac:picMkLst>
        </pc:picChg>
        <pc:picChg chg="mod">
          <ac:chgData name="Kathryn Botsford" userId="S::kbotsford@aph.org::82880ee5-1fad-49fc-ab5a-1b15741ba2a9" providerId="AD" clId="Web-{BFA4BF25-4700-4090-B3DA-32E3A1A0BA87}" dt="2021-07-12T17:41:08.527" v="57" actId="1076"/>
          <ac:picMkLst>
            <pc:docMk/>
            <pc:sldMk cId="3236237851" sldId="295"/>
            <ac:picMk id="7" creationId="{4B18F06E-1EAD-524E-94D7-12DBED49EC39}"/>
          </ac:picMkLst>
        </pc:picChg>
        <pc:picChg chg="mod">
          <ac:chgData name="Kathryn Botsford" userId="S::kbotsford@aph.org::82880ee5-1fad-49fc-ab5a-1b15741ba2a9" providerId="AD" clId="Web-{BFA4BF25-4700-4090-B3DA-32E3A1A0BA87}" dt="2021-07-12T17:41:37.417" v="62" actId="1076"/>
          <ac:picMkLst>
            <pc:docMk/>
            <pc:sldMk cId="3236237851" sldId="295"/>
            <ac:picMk id="14" creationId="{C0F7D374-39B3-8B4B-BE34-FE284EED92C6}"/>
          </ac:picMkLst>
        </pc:picChg>
      </pc:sldChg>
      <pc:sldChg chg="addSp delSp modSp add mod ord replId modClrScheme chgLayout">
        <pc:chgData name="Kathryn Botsford" userId="S::kbotsford@aph.org::82880ee5-1fad-49fc-ab5a-1b15741ba2a9" providerId="AD" clId="Web-{BFA4BF25-4700-4090-B3DA-32E3A1A0BA87}" dt="2021-07-12T19:15:24.457" v="871" actId="20577"/>
        <pc:sldMkLst>
          <pc:docMk/>
          <pc:sldMk cId="1293632581" sldId="296"/>
        </pc:sldMkLst>
        <pc:spChg chg="mod">
          <ac:chgData name="Kathryn Botsford" userId="S::kbotsford@aph.org::82880ee5-1fad-49fc-ab5a-1b15741ba2a9" providerId="AD" clId="Web-{BFA4BF25-4700-4090-B3DA-32E3A1A0BA87}" dt="2021-07-12T19:15:24.457" v="871" actId="20577"/>
          <ac:spMkLst>
            <pc:docMk/>
            <pc:sldMk cId="1293632581" sldId="296"/>
            <ac:spMk id="2" creationId="{977EC726-CC9F-4D1A-8354-CE2D2C56165F}"/>
          </ac:spMkLst>
        </pc:spChg>
        <pc:spChg chg="add del mod">
          <ac:chgData name="Kathryn Botsford" userId="S::kbotsford@aph.org::82880ee5-1fad-49fc-ab5a-1b15741ba2a9" providerId="AD" clId="Web-{BFA4BF25-4700-4090-B3DA-32E3A1A0BA87}" dt="2021-07-12T18:43:28.716" v="666"/>
          <ac:spMkLst>
            <pc:docMk/>
            <pc:sldMk cId="1293632581" sldId="296"/>
            <ac:spMk id="4" creationId="{2D2C26AD-DF6F-482E-B3B4-B521A5E0FFF5}"/>
          </ac:spMkLst>
        </pc:spChg>
        <pc:spChg chg="add del mod">
          <ac:chgData name="Kathryn Botsford" userId="S::kbotsford@aph.org::82880ee5-1fad-49fc-ab5a-1b15741ba2a9" providerId="AD" clId="Web-{BFA4BF25-4700-4090-B3DA-32E3A1A0BA87}" dt="2021-07-12T18:43:24.137" v="661"/>
          <ac:spMkLst>
            <pc:docMk/>
            <pc:sldMk cId="1293632581" sldId="296"/>
            <ac:spMk id="6" creationId="{7DFC9C0F-3E48-42C2-A614-0B1BA04FD307}"/>
          </ac:spMkLst>
        </pc:spChg>
        <pc:spChg chg="add del mod">
          <ac:chgData name="Kathryn Botsford" userId="S::kbotsford@aph.org::82880ee5-1fad-49fc-ab5a-1b15741ba2a9" providerId="AD" clId="Web-{BFA4BF25-4700-4090-B3DA-32E3A1A0BA87}" dt="2021-07-12T18:42:56.481" v="655"/>
          <ac:spMkLst>
            <pc:docMk/>
            <pc:sldMk cId="1293632581" sldId="296"/>
            <ac:spMk id="7" creationId="{9266E2D2-3165-43DE-9C13-26D45448BEA3}"/>
          </ac:spMkLst>
        </pc:spChg>
        <pc:spChg chg="add del mod">
          <ac:chgData name="Kathryn Botsford" userId="S::kbotsford@aph.org::82880ee5-1fad-49fc-ab5a-1b15741ba2a9" providerId="AD" clId="Web-{BFA4BF25-4700-4090-B3DA-32E3A1A0BA87}" dt="2021-07-12T18:43:26.450" v="663"/>
          <ac:spMkLst>
            <pc:docMk/>
            <pc:sldMk cId="1293632581" sldId="296"/>
            <ac:spMk id="8" creationId="{0A8B5807-286D-483A-A3B9-EF9F44DED095}"/>
          </ac:spMkLst>
        </pc:spChg>
        <pc:spChg chg="add del mod">
          <ac:chgData name="Kathryn Botsford" userId="S::kbotsford@aph.org::82880ee5-1fad-49fc-ab5a-1b15741ba2a9" providerId="AD" clId="Web-{BFA4BF25-4700-4090-B3DA-32E3A1A0BA87}" dt="2021-07-12T18:43:21.825" v="659"/>
          <ac:spMkLst>
            <pc:docMk/>
            <pc:sldMk cId="1293632581" sldId="296"/>
            <ac:spMk id="9" creationId="{31ECC0B4-75AD-4D67-9A31-84ABD90A9269}"/>
          </ac:spMkLst>
        </pc:spChg>
        <pc:spChg chg="add del mod">
          <ac:chgData name="Kathryn Botsford" userId="S::kbotsford@aph.org::82880ee5-1fad-49fc-ab5a-1b15741ba2a9" providerId="AD" clId="Web-{BFA4BF25-4700-4090-B3DA-32E3A1A0BA87}" dt="2021-07-12T19:02:32.142" v="804"/>
          <ac:spMkLst>
            <pc:docMk/>
            <pc:sldMk cId="1293632581" sldId="296"/>
            <ac:spMk id="10" creationId="{0A8B5807-286D-483A-A3B9-EF9F44DED095}"/>
          </ac:spMkLst>
        </pc:spChg>
        <pc:picChg chg="add del mod">
          <ac:chgData name="Kathryn Botsford" userId="S::kbotsford@aph.org::82880ee5-1fad-49fc-ab5a-1b15741ba2a9" providerId="AD" clId="Web-{BFA4BF25-4700-4090-B3DA-32E3A1A0BA87}" dt="2021-07-12T18:42:18.715" v="653"/>
          <ac:picMkLst>
            <pc:docMk/>
            <pc:sldMk cId="1293632581" sldId="296"/>
            <ac:picMk id="3" creationId="{23D26014-8D49-48CF-BAE5-C507150F0DE2}"/>
          </ac:picMkLst>
        </pc:picChg>
        <pc:picChg chg="add mod ord">
          <ac:chgData name="Kathryn Botsford" userId="S::kbotsford@aph.org::82880ee5-1fad-49fc-ab5a-1b15741ba2a9" providerId="AD" clId="Web-{BFA4BF25-4700-4090-B3DA-32E3A1A0BA87}" dt="2021-07-12T19:15:12.097" v="869"/>
          <ac:picMkLst>
            <pc:docMk/>
            <pc:sldMk cId="1293632581" sldId="296"/>
            <ac:picMk id="5" creationId="{3CC98D0F-83EA-46AF-AF59-33CA9A0DD382}"/>
          </ac:picMkLst>
        </pc:picChg>
        <pc:picChg chg="del">
          <ac:chgData name="Kathryn Botsford" userId="S::kbotsford@aph.org::82880ee5-1fad-49fc-ab5a-1b15741ba2a9" providerId="AD" clId="Web-{BFA4BF25-4700-4090-B3DA-32E3A1A0BA87}" dt="2021-07-12T18:35:16.198" v="644"/>
          <ac:picMkLst>
            <pc:docMk/>
            <pc:sldMk cId="1293632581" sldId="296"/>
            <ac:picMk id="1026" creationId="{35845504-5363-D147-A044-9A6E9F5868A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FAAE08-10A9-4E4D-8985-199F713A9E9A}" type="datetimeFigureOut">
              <a:rPr lang="en-US" smtClean="0"/>
              <a:t>7/12/2021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E2A7164-AA97-4AC2-AC02-88CDF8B78D0B}" type="slidenum">
              <a:rPr lang="en-US" smtClean="0"/>
              <a:t>‹#›</a:t>
            </a:fld>
            <a:endParaRPr lang="en-US"/>
          </a:p>
        </p:txBody>
      </p:sp>
    </p:spTree>
    <p:extLst>
      <p:ext uri="{BB962C8B-B14F-4D97-AF65-F5344CB8AC3E}">
        <p14:creationId xmlns:p14="http://schemas.microsoft.com/office/powerpoint/2010/main" val="31289840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BB9EBB-F47A-0148-B31D-84535ADA0839}" type="datetimeFigureOut">
              <a:rPr lang="en-US" smtClean="0"/>
              <a:t>7/12/2021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594622-C062-874F-A5CC-A440E03D0E03}" type="slidenum">
              <a:rPr lang="en-US" smtClean="0"/>
              <a:t>‹#›</a:t>
            </a:fld>
            <a:endParaRPr lang="en-US"/>
          </a:p>
        </p:txBody>
      </p:sp>
    </p:spTree>
    <p:extLst>
      <p:ext uri="{BB962C8B-B14F-4D97-AF65-F5344CB8AC3E}">
        <p14:creationId xmlns:p14="http://schemas.microsoft.com/office/powerpoint/2010/main" val="1743464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OLhttps:/www.facebook.com/ccforjobseekers"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www.youtube.com/playlist?list=PLUj6DcM1nN3HCfWxJIMLPeD8roKZt8xyu" TargetMode="External"/><Relationship Id="rId4" Type="http://schemas.openxmlformats.org/officeDocument/2006/relationships/hyperlink" Target="http://www.twitter.com/aphconnect"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a:t>
            </a:r>
          </a:p>
        </p:txBody>
      </p:sp>
      <p:sp>
        <p:nvSpPr>
          <p:cNvPr id="4" name="Slide Number Placeholder 3"/>
          <p:cNvSpPr>
            <a:spLocks noGrp="1"/>
          </p:cNvSpPr>
          <p:nvPr>
            <p:ph type="sldNum" sz="quarter" idx="5"/>
          </p:nvPr>
        </p:nvSpPr>
        <p:spPr/>
        <p:txBody>
          <a:bodyPr/>
          <a:lstStyle/>
          <a:p>
            <a:fld id="{30594622-C062-874F-A5CC-A440E03D0E03}" type="slidenum">
              <a:rPr lang="en-US" smtClean="0"/>
              <a:t>1</a:t>
            </a:fld>
            <a:endParaRPr lang="en-US"/>
          </a:p>
        </p:txBody>
      </p:sp>
    </p:spTree>
    <p:extLst>
      <p:ext uri="{BB962C8B-B14F-4D97-AF65-F5344CB8AC3E}">
        <p14:creationId xmlns:p14="http://schemas.microsoft.com/office/powerpoint/2010/main" val="31877567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KATHRYN</a:t>
            </a:r>
          </a:p>
          <a:p>
            <a:br>
              <a:rPr lang="en-US" dirty="0">
                <a:cs typeface="+mn-lt"/>
              </a:rPr>
            </a:br>
            <a:r>
              <a:rPr lang="en-US" dirty="0">
                <a:hlinkClick r:id="rId3"/>
              </a:rPr>
              <a:t>https://www.facebook.com/ccforjobseekers</a:t>
            </a:r>
            <a:endParaRPr lang="en-US" dirty="0">
              <a:cs typeface="Calibri"/>
            </a:endParaRPr>
          </a:p>
          <a:p>
            <a:r>
              <a:rPr lang="en-US" dirty="0">
                <a:hlinkClick r:id="rId4"/>
              </a:rPr>
              <a:t>http://www.twitter.com/aphconnect</a:t>
            </a:r>
            <a:endParaRPr lang="en-US" dirty="0"/>
          </a:p>
          <a:p>
            <a:r>
              <a:rPr lang="en-US" dirty="0">
                <a:hlinkClick r:id="rId5"/>
              </a:rPr>
              <a:t>https://www.youtube.com/playlist?list=PLUj6DcM1nN3HCfWxJIMLPeD8roKZt8xyu</a:t>
            </a:r>
            <a:endParaRPr lang="en-US" dirty="0"/>
          </a:p>
          <a:p>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10</a:t>
            </a:fld>
            <a:endParaRPr lang="en-US"/>
          </a:p>
        </p:txBody>
      </p:sp>
    </p:spTree>
    <p:extLst>
      <p:ext uri="{BB962C8B-B14F-4D97-AF65-F5344CB8AC3E}">
        <p14:creationId xmlns:p14="http://schemas.microsoft.com/office/powerpoint/2010/main" val="21317750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 – general overview</a:t>
            </a:r>
          </a:p>
        </p:txBody>
      </p:sp>
      <p:sp>
        <p:nvSpPr>
          <p:cNvPr id="4" name="Slide Number Placeholder 3"/>
          <p:cNvSpPr>
            <a:spLocks noGrp="1"/>
          </p:cNvSpPr>
          <p:nvPr>
            <p:ph type="sldNum" sz="quarter" idx="5"/>
          </p:nvPr>
        </p:nvSpPr>
        <p:spPr/>
        <p:txBody>
          <a:bodyPr/>
          <a:lstStyle/>
          <a:p>
            <a:fld id="{30594622-C062-874F-A5CC-A440E03D0E03}" type="slidenum">
              <a:rPr lang="en-US" smtClean="0"/>
              <a:t>11</a:t>
            </a:fld>
            <a:endParaRPr lang="en-US"/>
          </a:p>
        </p:txBody>
      </p:sp>
    </p:spTree>
    <p:extLst>
      <p:ext uri="{BB962C8B-B14F-4D97-AF65-F5344CB8AC3E}">
        <p14:creationId xmlns:p14="http://schemas.microsoft.com/office/powerpoint/2010/main" val="40598335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 – Resources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KATHRYN – Visual Drive by </a:t>
            </a:r>
            <a:r>
              <a:rPr lang="en-US" dirty="0" err="1"/>
              <a:t>aphconnectcenter.org</a:t>
            </a:r>
            <a:r>
              <a:rPr lang="en-US" dirty="0"/>
              <a:t> </a:t>
            </a:r>
          </a:p>
          <a:p>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12</a:t>
            </a:fld>
            <a:endParaRPr lang="en-US"/>
          </a:p>
        </p:txBody>
      </p:sp>
    </p:spTree>
    <p:extLst>
      <p:ext uri="{BB962C8B-B14F-4D97-AF65-F5344CB8AC3E}">
        <p14:creationId xmlns:p14="http://schemas.microsoft.com/office/powerpoint/2010/main" val="25543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a:t>
            </a:r>
          </a:p>
        </p:txBody>
      </p:sp>
      <p:sp>
        <p:nvSpPr>
          <p:cNvPr id="4" name="Slide Number Placeholder 3"/>
          <p:cNvSpPr>
            <a:spLocks noGrp="1"/>
          </p:cNvSpPr>
          <p:nvPr>
            <p:ph type="sldNum" sz="quarter" idx="5"/>
          </p:nvPr>
        </p:nvSpPr>
        <p:spPr/>
        <p:txBody>
          <a:bodyPr/>
          <a:lstStyle/>
          <a:p>
            <a:fld id="{30594622-C062-874F-A5CC-A440E03D0E03}" type="slidenum">
              <a:rPr lang="en-US" smtClean="0"/>
              <a:t>13</a:t>
            </a:fld>
            <a:endParaRPr lang="en-US"/>
          </a:p>
        </p:txBody>
      </p:sp>
    </p:spTree>
    <p:extLst>
      <p:ext uri="{BB962C8B-B14F-4D97-AF65-F5344CB8AC3E}">
        <p14:creationId xmlns:p14="http://schemas.microsoft.com/office/powerpoint/2010/main" val="42427257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KATHRYN – Visual Drive by </a:t>
            </a:r>
            <a:r>
              <a:rPr lang="en-US" dirty="0" err="1"/>
              <a:t>aphconnectcenter.org</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Direct to find an event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a:t>
            </a:r>
            <a:r>
              <a:rPr lang="en-US" dirty="0" err="1"/>
              <a:t>aphconnectcenter.org</a:t>
            </a:r>
            <a:r>
              <a:rPr lang="en-US" dirty="0"/>
              <a:t>/events/</a:t>
            </a:r>
          </a:p>
          <a:p>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14</a:t>
            </a:fld>
            <a:endParaRPr lang="en-US"/>
          </a:p>
        </p:txBody>
      </p:sp>
    </p:spTree>
    <p:extLst>
      <p:ext uri="{BB962C8B-B14F-4D97-AF65-F5344CB8AC3E}">
        <p14:creationId xmlns:p14="http://schemas.microsoft.com/office/powerpoint/2010/main" val="600035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KATHRYN – Visual Drive by </a:t>
            </a:r>
            <a:r>
              <a:rPr lang="en-US" dirty="0" err="1"/>
              <a:t>aphconnectcenter.org</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Search directory - https://</a:t>
            </a:r>
            <a:r>
              <a:rPr lang="en-US" dirty="0" err="1"/>
              <a:t>aphcareerconnect.org</a:t>
            </a:r>
            <a:r>
              <a:rPr lang="en-US" dirty="0"/>
              <a:t>/directory/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sign up - https://</a:t>
            </a:r>
            <a:r>
              <a:rPr lang="en-US" dirty="0" err="1"/>
              <a:t>aphdirectory.org</a:t>
            </a:r>
            <a:r>
              <a:rPr lang="en-US" dirty="0"/>
              <a:t>/signup</a:t>
            </a:r>
          </a:p>
          <a:p>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15</a:t>
            </a:fld>
            <a:endParaRPr lang="en-US"/>
          </a:p>
        </p:txBody>
      </p:sp>
    </p:spTree>
    <p:extLst>
      <p:ext uri="{BB962C8B-B14F-4D97-AF65-F5344CB8AC3E}">
        <p14:creationId xmlns:p14="http://schemas.microsoft.com/office/powerpoint/2010/main" val="1888551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OLAYA</a:t>
            </a:r>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16</a:t>
            </a:fld>
            <a:endParaRPr lang="en-US"/>
          </a:p>
        </p:txBody>
      </p:sp>
    </p:spTree>
    <p:extLst>
      <p:ext uri="{BB962C8B-B14F-4D97-AF65-F5344CB8AC3E}">
        <p14:creationId xmlns:p14="http://schemas.microsoft.com/office/powerpoint/2010/main" val="898414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a:t>
            </a:r>
          </a:p>
        </p:txBody>
      </p:sp>
      <p:sp>
        <p:nvSpPr>
          <p:cNvPr id="4" name="Slide Number Placeholder 3"/>
          <p:cNvSpPr>
            <a:spLocks noGrp="1"/>
          </p:cNvSpPr>
          <p:nvPr>
            <p:ph type="sldNum" sz="quarter" idx="5"/>
          </p:nvPr>
        </p:nvSpPr>
        <p:spPr/>
        <p:txBody>
          <a:bodyPr/>
          <a:lstStyle/>
          <a:p>
            <a:fld id="{30594622-C062-874F-A5CC-A440E03D0E03}" type="slidenum">
              <a:rPr lang="en-US" smtClean="0"/>
              <a:t>17</a:t>
            </a:fld>
            <a:endParaRPr lang="en-US"/>
          </a:p>
        </p:txBody>
      </p:sp>
    </p:spTree>
    <p:extLst>
      <p:ext uri="{BB962C8B-B14F-4D97-AF65-F5344CB8AC3E}">
        <p14:creationId xmlns:p14="http://schemas.microsoft.com/office/powerpoint/2010/main" val="24153918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a:t>
            </a:r>
          </a:p>
        </p:txBody>
      </p:sp>
      <p:sp>
        <p:nvSpPr>
          <p:cNvPr id="4" name="Slide Number Placeholder 3"/>
          <p:cNvSpPr>
            <a:spLocks noGrp="1"/>
          </p:cNvSpPr>
          <p:nvPr>
            <p:ph type="sldNum" sz="quarter" idx="5"/>
          </p:nvPr>
        </p:nvSpPr>
        <p:spPr/>
        <p:txBody>
          <a:bodyPr/>
          <a:lstStyle/>
          <a:p>
            <a:fld id="{30594622-C062-874F-A5CC-A440E03D0E03}" type="slidenum">
              <a:rPr lang="en-US" smtClean="0"/>
              <a:t>18</a:t>
            </a:fld>
            <a:endParaRPr lang="en-US"/>
          </a:p>
        </p:txBody>
      </p:sp>
    </p:spTree>
    <p:extLst>
      <p:ext uri="{BB962C8B-B14F-4D97-AF65-F5344CB8AC3E}">
        <p14:creationId xmlns:p14="http://schemas.microsoft.com/office/powerpoint/2010/main" val="572172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a:t>
            </a:r>
          </a:p>
        </p:txBody>
      </p:sp>
      <p:sp>
        <p:nvSpPr>
          <p:cNvPr id="4" name="Slide Number Placeholder 3"/>
          <p:cNvSpPr>
            <a:spLocks noGrp="1"/>
          </p:cNvSpPr>
          <p:nvPr>
            <p:ph type="sldNum" sz="quarter" idx="5"/>
          </p:nvPr>
        </p:nvSpPr>
        <p:spPr/>
        <p:txBody>
          <a:bodyPr/>
          <a:lstStyle/>
          <a:p>
            <a:fld id="{30594622-C062-874F-A5CC-A440E03D0E03}" type="slidenum">
              <a:rPr lang="en-US" smtClean="0"/>
              <a:t>19</a:t>
            </a:fld>
            <a:endParaRPr lang="en-US"/>
          </a:p>
        </p:txBody>
      </p:sp>
    </p:spTree>
    <p:extLst>
      <p:ext uri="{BB962C8B-B14F-4D97-AF65-F5344CB8AC3E}">
        <p14:creationId xmlns:p14="http://schemas.microsoft.com/office/powerpoint/2010/main" val="39674466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OLAYA – Lets look at what we’re talking about:  Class of 2020 Video – </a:t>
            </a:r>
            <a:r>
              <a:rPr lang="en-US" b="1" dirty="0"/>
              <a:t>Forge Your Own Path: </a:t>
            </a:r>
            <a:r>
              <a:rPr lang="en-US" dirty="0"/>
              <a:t>https://</a:t>
            </a:r>
            <a:r>
              <a:rPr lang="en-US" dirty="0" err="1"/>
              <a:t>youtu.be</a:t>
            </a:r>
            <a:r>
              <a:rPr lang="en-US" dirty="0"/>
              <a:t>/sNzajIX0tZ4</a:t>
            </a:r>
          </a:p>
          <a:p>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2</a:t>
            </a:fld>
            <a:endParaRPr lang="en-US"/>
          </a:p>
        </p:txBody>
      </p:sp>
    </p:spTree>
    <p:extLst>
      <p:ext uri="{BB962C8B-B14F-4D97-AF65-F5344CB8AC3E}">
        <p14:creationId xmlns:p14="http://schemas.microsoft.com/office/powerpoint/2010/main" val="25863632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C00000"/>
                </a:solidFill>
              </a:rPr>
              <a:t>OLAYA -</a:t>
            </a:r>
          </a:p>
          <a:p>
            <a:r>
              <a:rPr lang="en-US" b="1" dirty="0"/>
              <a:t>The Greatness Inside of You: </a:t>
            </a:r>
            <a:r>
              <a:rPr lang="en-US" dirty="0"/>
              <a:t>https://</a:t>
            </a:r>
            <a:r>
              <a:rPr lang="en-US" dirty="0" err="1"/>
              <a:t>youtu.be</a:t>
            </a:r>
            <a:r>
              <a:rPr lang="en-US" dirty="0"/>
              <a:t>/GZcD8ExfY9A?list=PLUj6DcM1nN3HCfWxJIMLPeD8roKZt8xyu</a:t>
            </a:r>
          </a:p>
          <a:p>
            <a:r>
              <a:rPr lang="en-US" dirty="0"/>
              <a:t>All Videos available on the APH </a:t>
            </a:r>
            <a:r>
              <a:rPr lang="en-US" dirty="0" err="1"/>
              <a:t>ConnectCenter</a:t>
            </a:r>
            <a:r>
              <a:rPr lang="en-US" dirty="0"/>
              <a:t> YouTube Channel but easier to find on the </a:t>
            </a:r>
            <a:r>
              <a:rPr lang="en-US" dirty="0" err="1"/>
              <a:t>CareerConnect</a:t>
            </a:r>
            <a:r>
              <a:rPr lang="en-US" dirty="0"/>
              <a:t> </a:t>
            </a:r>
            <a:r>
              <a:rPr lang="en-US" dirty="0" err="1"/>
              <a:t>Websiite</a:t>
            </a:r>
            <a:r>
              <a:rPr lang="en-US" dirty="0"/>
              <a:t> at: https://</a:t>
            </a:r>
            <a:r>
              <a:rPr lang="en-US" dirty="0" err="1"/>
              <a:t>aphcareerconnect.org</a:t>
            </a:r>
            <a:r>
              <a:rPr lang="en-US" dirty="0"/>
              <a:t>/succeed-at-work/our-stories/ Look under Success Stories</a:t>
            </a:r>
          </a:p>
          <a:p>
            <a:r>
              <a:rPr lang="en-US" b="1" dirty="0">
                <a:solidFill>
                  <a:srgbClr val="C00000"/>
                </a:solidFill>
              </a:rPr>
              <a:t>Get Out </a:t>
            </a:r>
            <a:r>
              <a:rPr lang="en-US" b="1" dirty="0" err="1">
                <a:solidFill>
                  <a:srgbClr val="C00000"/>
                </a:solidFill>
              </a:rPr>
              <a:t>Tthere</a:t>
            </a:r>
            <a:r>
              <a:rPr lang="en-US" b="1" dirty="0">
                <a:solidFill>
                  <a:srgbClr val="C00000"/>
                </a:solidFill>
              </a:rPr>
              <a:t> and Get After It:</a:t>
            </a:r>
            <a:r>
              <a:rPr lang="en-US" b="0" dirty="0">
                <a:solidFill>
                  <a:srgbClr val="C00000"/>
                </a:solidFill>
              </a:rPr>
              <a:t> https://</a:t>
            </a:r>
            <a:r>
              <a:rPr lang="en-US" b="0" dirty="0" err="1">
                <a:solidFill>
                  <a:srgbClr val="C00000"/>
                </a:solidFill>
              </a:rPr>
              <a:t>youtu.be</a:t>
            </a:r>
            <a:r>
              <a:rPr lang="en-US" b="0" dirty="0">
                <a:solidFill>
                  <a:srgbClr val="C00000"/>
                </a:solidFill>
              </a:rPr>
              <a:t>/-</a:t>
            </a:r>
            <a:r>
              <a:rPr lang="en-US" b="0" dirty="0" err="1">
                <a:solidFill>
                  <a:srgbClr val="C00000"/>
                </a:solidFill>
              </a:rPr>
              <a:t>mYTjOzYcMY</a:t>
            </a:r>
            <a:endParaRPr lang="en-US" b="0" dirty="0">
              <a:solidFill>
                <a:srgbClr val="C00000"/>
              </a:solidFill>
            </a:endParaRPr>
          </a:p>
        </p:txBody>
      </p:sp>
      <p:sp>
        <p:nvSpPr>
          <p:cNvPr id="4" name="Slide Number Placeholder 3"/>
          <p:cNvSpPr>
            <a:spLocks noGrp="1"/>
          </p:cNvSpPr>
          <p:nvPr>
            <p:ph type="sldNum" sz="quarter" idx="5"/>
          </p:nvPr>
        </p:nvSpPr>
        <p:spPr/>
        <p:txBody>
          <a:bodyPr/>
          <a:lstStyle/>
          <a:p>
            <a:fld id="{30594622-C062-874F-A5CC-A440E03D0E03}" type="slidenum">
              <a:rPr lang="en-US" smtClean="0"/>
              <a:t>20</a:t>
            </a:fld>
            <a:endParaRPr lang="en-US"/>
          </a:p>
        </p:txBody>
      </p:sp>
    </p:spTree>
    <p:extLst>
      <p:ext uri="{BB962C8B-B14F-4D97-AF65-F5344CB8AC3E}">
        <p14:creationId xmlns:p14="http://schemas.microsoft.com/office/powerpoint/2010/main" val="2627935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KATHRYN</a:t>
            </a:r>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21</a:t>
            </a:fld>
            <a:endParaRPr lang="en-US"/>
          </a:p>
        </p:txBody>
      </p:sp>
    </p:spTree>
    <p:extLst>
      <p:ext uri="{BB962C8B-B14F-4D97-AF65-F5344CB8AC3E}">
        <p14:creationId xmlns:p14="http://schemas.microsoft.com/office/powerpoint/2010/main" val="32246399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OLAYA</a:t>
            </a:r>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22</a:t>
            </a:fld>
            <a:endParaRPr lang="en-US"/>
          </a:p>
        </p:txBody>
      </p:sp>
    </p:spTree>
    <p:extLst>
      <p:ext uri="{BB962C8B-B14F-4D97-AF65-F5344CB8AC3E}">
        <p14:creationId xmlns:p14="http://schemas.microsoft.com/office/powerpoint/2010/main" val="19951982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a:t>
            </a:r>
          </a:p>
        </p:txBody>
      </p:sp>
      <p:sp>
        <p:nvSpPr>
          <p:cNvPr id="4" name="Slide Number Placeholder 3"/>
          <p:cNvSpPr>
            <a:spLocks noGrp="1"/>
          </p:cNvSpPr>
          <p:nvPr>
            <p:ph type="sldNum" sz="quarter" idx="5"/>
          </p:nvPr>
        </p:nvSpPr>
        <p:spPr/>
        <p:txBody>
          <a:bodyPr/>
          <a:lstStyle/>
          <a:p>
            <a:fld id="{30594622-C062-874F-A5CC-A440E03D0E03}" type="slidenum">
              <a:rPr lang="en-US" smtClean="0"/>
              <a:t>3</a:t>
            </a:fld>
            <a:endParaRPr lang="en-US"/>
          </a:p>
        </p:txBody>
      </p:sp>
    </p:spTree>
    <p:extLst>
      <p:ext uri="{BB962C8B-B14F-4D97-AF65-F5344CB8AC3E}">
        <p14:creationId xmlns:p14="http://schemas.microsoft.com/office/powerpoint/2010/main" val="28301851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KATHRYN</a:t>
            </a:r>
          </a:p>
        </p:txBody>
      </p:sp>
      <p:sp>
        <p:nvSpPr>
          <p:cNvPr id="4" name="Slide Number Placeholder 3"/>
          <p:cNvSpPr>
            <a:spLocks noGrp="1"/>
          </p:cNvSpPr>
          <p:nvPr>
            <p:ph type="sldNum" sz="quarter" idx="5"/>
          </p:nvPr>
        </p:nvSpPr>
        <p:spPr/>
        <p:txBody>
          <a:bodyPr/>
          <a:lstStyle/>
          <a:p>
            <a:fld id="{30594622-C062-874F-A5CC-A440E03D0E03}" type="slidenum">
              <a:rPr lang="en-US" smtClean="0"/>
              <a:t>4</a:t>
            </a:fld>
            <a:endParaRPr lang="en-US"/>
          </a:p>
        </p:txBody>
      </p:sp>
    </p:spTree>
    <p:extLst>
      <p:ext uri="{BB962C8B-B14F-4D97-AF65-F5344CB8AC3E}">
        <p14:creationId xmlns:p14="http://schemas.microsoft.com/office/powerpoint/2010/main" val="3445372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OLAYA</a:t>
            </a:r>
          </a:p>
        </p:txBody>
      </p:sp>
      <p:sp>
        <p:nvSpPr>
          <p:cNvPr id="4" name="Slide Number Placeholder 3"/>
          <p:cNvSpPr>
            <a:spLocks noGrp="1"/>
          </p:cNvSpPr>
          <p:nvPr>
            <p:ph type="sldNum" sz="quarter" idx="5"/>
          </p:nvPr>
        </p:nvSpPr>
        <p:spPr/>
        <p:txBody>
          <a:bodyPr/>
          <a:lstStyle/>
          <a:p>
            <a:fld id="{30594622-C062-874F-A5CC-A440E03D0E03}" type="slidenum">
              <a:rPr lang="en-US" smtClean="0"/>
              <a:t>5</a:t>
            </a:fld>
            <a:endParaRPr lang="en-US"/>
          </a:p>
        </p:txBody>
      </p:sp>
    </p:spTree>
    <p:extLst>
      <p:ext uri="{BB962C8B-B14F-4D97-AF65-F5344CB8AC3E}">
        <p14:creationId xmlns:p14="http://schemas.microsoft.com/office/powerpoint/2010/main" val="2037557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KATHRYN</a:t>
            </a:r>
          </a:p>
        </p:txBody>
      </p:sp>
      <p:sp>
        <p:nvSpPr>
          <p:cNvPr id="4" name="Slide Number Placeholder 3"/>
          <p:cNvSpPr>
            <a:spLocks noGrp="1"/>
          </p:cNvSpPr>
          <p:nvPr>
            <p:ph type="sldNum" sz="quarter" idx="5"/>
          </p:nvPr>
        </p:nvSpPr>
        <p:spPr/>
        <p:txBody>
          <a:bodyPr/>
          <a:lstStyle/>
          <a:p>
            <a:fld id="{30594622-C062-874F-A5CC-A440E03D0E03}" type="slidenum">
              <a:rPr lang="en-US" smtClean="0"/>
              <a:t>6</a:t>
            </a:fld>
            <a:endParaRPr lang="en-US"/>
          </a:p>
        </p:txBody>
      </p:sp>
    </p:spTree>
    <p:extLst>
      <p:ext uri="{BB962C8B-B14F-4D97-AF65-F5344CB8AC3E}">
        <p14:creationId xmlns:p14="http://schemas.microsoft.com/office/powerpoint/2010/main" val="40974628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KATHRYN – Visual Drive by </a:t>
            </a:r>
            <a:r>
              <a:rPr lang="en-US" dirty="0" err="1"/>
              <a:t>aphconnectcenter.org</a:t>
            </a:r>
            <a:r>
              <a:rPr lang="en-US" dirty="0"/>
              <a:t> </a:t>
            </a:r>
          </a:p>
          <a:p>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7</a:t>
            </a:fld>
            <a:endParaRPr lang="en-US"/>
          </a:p>
        </p:txBody>
      </p:sp>
    </p:spTree>
    <p:extLst>
      <p:ext uri="{BB962C8B-B14F-4D97-AF65-F5344CB8AC3E}">
        <p14:creationId xmlns:p14="http://schemas.microsoft.com/office/powerpoint/2010/main" val="16632610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KATHRYN – General over of connect center </a:t>
            </a:r>
          </a:p>
        </p:txBody>
      </p:sp>
      <p:sp>
        <p:nvSpPr>
          <p:cNvPr id="4" name="Slide Number Placeholder 3"/>
          <p:cNvSpPr>
            <a:spLocks noGrp="1"/>
          </p:cNvSpPr>
          <p:nvPr>
            <p:ph type="sldNum" sz="quarter" idx="5"/>
          </p:nvPr>
        </p:nvSpPr>
        <p:spPr/>
        <p:txBody>
          <a:bodyPr/>
          <a:lstStyle/>
          <a:p>
            <a:fld id="{30594622-C062-874F-A5CC-A440E03D0E03}" type="slidenum">
              <a:rPr lang="en-US" smtClean="0"/>
              <a:t>8</a:t>
            </a:fld>
            <a:endParaRPr lang="en-US"/>
          </a:p>
        </p:txBody>
      </p:sp>
    </p:spTree>
    <p:extLst>
      <p:ext uri="{BB962C8B-B14F-4D97-AF65-F5344CB8AC3E}">
        <p14:creationId xmlns:p14="http://schemas.microsoft.com/office/powerpoint/2010/main" val="12590990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KATHRYN – Visual Drive by </a:t>
            </a:r>
            <a:r>
              <a:rPr lang="en-US" dirty="0" err="1"/>
              <a:t>aphconnectcenter.org</a:t>
            </a:r>
            <a:r>
              <a:rPr lang="en-US" dirty="0"/>
              <a:t> </a:t>
            </a:r>
          </a:p>
          <a:p>
            <a:r>
              <a:rPr lang="en-US" b="1" dirty="0" err="1"/>
              <a:t>JobSeeker’s</a:t>
            </a:r>
            <a:r>
              <a:rPr lang="en-US" b="1" dirty="0"/>
              <a:t> Toolkit </a:t>
            </a:r>
            <a:r>
              <a:rPr lang="en-US" dirty="0"/>
              <a:t>and </a:t>
            </a:r>
            <a:r>
              <a:rPr lang="en-US" b="1" dirty="0"/>
              <a:t>Maintaining Employment Guide </a:t>
            </a:r>
            <a:r>
              <a:rPr lang="en-US" dirty="0"/>
              <a:t>ported to a learning management system to make it interactive with modules and quizzes</a:t>
            </a:r>
          </a:p>
          <a:p>
            <a:endParaRPr lang="en-US" dirty="0"/>
          </a:p>
        </p:txBody>
      </p:sp>
      <p:sp>
        <p:nvSpPr>
          <p:cNvPr id="4" name="Slide Number Placeholder 3"/>
          <p:cNvSpPr>
            <a:spLocks noGrp="1"/>
          </p:cNvSpPr>
          <p:nvPr>
            <p:ph type="sldNum" sz="quarter" idx="5"/>
          </p:nvPr>
        </p:nvSpPr>
        <p:spPr/>
        <p:txBody>
          <a:bodyPr/>
          <a:lstStyle/>
          <a:p>
            <a:fld id="{30594622-C062-874F-A5CC-A440E03D0E03}" type="slidenum">
              <a:rPr lang="en-US" smtClean="0"/>
              <a:t>9</a:t>
            </a:fld>
            <a:endParaRPr lang="en-US"/>
          </a:p>
        </p:txBody>
      </p:sp>
    </p:spTree>
    <p:extLst>
      <p:ext uri="{BB962C8B-B14F-4D97-AF65-F5344CB8AC3E}">
        <p14:creationId xmlns:p14="http://schemas.microsoft.com/office/powerpoint/2010/main" val="10895128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9E688-5A09-DA42-8441-30EE013B7907}"/>
              </a:ext>
            </a:extLst>
          </p:cNvPr>
          <p:cNvSpPr>
            <a:spLocks noGrp="1"/>
          </p:cNvSpPr>
          <p:nvPr>
            <p:ph type="ctrTitle" hasCustomPrompt="1"/>
          </p:nvPr>
        </p:nvSpPr>
        <p:spPr>
          <a:xfrm>
            <a:off x="1243139" y="1539937"/>
            <a:ext cx="10311552" cy="779589"/>
          </a:xfrm>
        </p:spPr>
        <p:txBody>
          <a:bodyPr anchor="t">
            <a:normAutofit/>
          </a:bodyPr>
          <a:lstStyle>
            <a:lvl1pPr algn="l">
              <a:defRPr sz="4800" b="1" cap="all" spc="250" baseline="0">
                <a:latin typeface="Helvetica" pitchFamily="2" charset="0"/>
              </a:defRPr>
            </a:lvl1pPr>
          </a:lstStyle>
          <a:p>
            <a:r>
              <a:rPr lang="en-US" dirty="0"/>
              <a:t>Presentation Title</a:t>
            </a:r>
          </a:p>
        </p:txBody>
      </p:sp>
      <p:sp>
        <p:nvSpPr>
          <p:cNvPr id="3" name="Subtitle 2">
            <a:extLst>
              <a:ext uri="{FF2B5EF4-FFF2-40B4-BE49-F238E27FC236}">
                <a16:creationId xmlns:a16="http://schemas.microsoft.com/office/drawing/2014/main" id="{9C8630BF-1321-934E-B610-A502B55861F5}"/>
              </a:ext>
            </a:extLst>
          </p:cNvPr>
          <p:cNvSpPr>
            <a:spLocks noGrp="1"/>
          </p:cNvSpPr>
          <p:nvPr>
            <p:ph type="subTitle" idx="1" hasCustomPrompt="1"/>
          </p:nvPr>
        </p:nvSpPr>
        <p:spPr>
          <a:xfrm>
            <a:off x="1243139" y="2319526"/>
            <a:ext cx="8034528" cy="518858"/>
          </a:xfrm>
        </p:spPr>
        <p:txBody>
          <a:bodyPr>
            <a:normAutofit/>
          </a:bodyPr>
          <a:lstStyle>
            <a:lvl1pPr marL="0" indent="0" algn="l">
              <a:buNone/>
              <a:defRPr sz="3000" spc="150" baseline="0">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a:t>
            </a:r>
          </a:p>
        </p:txBody>
      </p:sp>
      <p:pic>
        <p:nvPicPr>
          <p:cNvPr id="7" name="Picture 6">
            <a:extLst>
              <a:ext uri="{FF2B5EF4-FFF2-40B4-BE49-F238E27FC236}">
                <a16:creationId xmlns:a16="http://schemas.microsoft.com/office/drawing/2014/main" id="{BA09BC0F-AA48-CD4C-B64C-0CA955E732F1}"/>
              </a:ext>
            </a:extLst>
          </p:cNvPr>
          <p:cNvPicPr>
            <a:picLocks noChangeAspect="1"/>
          </p:cNvPicPr>
          <p:nvPr userDrawn="1"/>
        </p:nvPicPr>
        <p:blipFill>
          <a:blip r:embed="rId2"/>
          <a:stretch>
            <a:fillRect/>
          </a:stretch>
        </p:blipFill>
        <p:spPr>
          <a:xfrm>
            <a:off x="10443282" y="4373580"/>
            <a:ext cx="984085" cy="1445890"/>
          </a:xfrm>
          <a:prstGeom prst="rect">
            <a:avLst/>
          </a:prstGeom>
        </p:spPr>
      </p:pic>
      <p:pic>
        <p:nvPicPr>
          <p:cNvPr id="16" name="Picture 15">
            <a:extLst>
              <a:ext uri="{FF2B5EF4-FFF2-40B4-BE49-F238E27FC236}">
                <a16:creationId xmlns:a16="http://schemas.microsoft.com/office/drawing/2014/main" id="{BFB9EB9F-2CE0-6C42-B1D8-825CF31DE01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571537" y="5996153"/>
            <a:ext cx="727574" cy="861848"/>
          </a:xfrm>
          <a:prstGeom prst="rect">
            <a:avLst/>
          </a:prstGeom>
        </p:spPr>
      </p:pic>
    </p:spTree>
    <p:extLst>
      <p:ext uri="{BB962C8B-B14F-4D97-AF65-F5344CB8AC3E}">
        <p14:creationId xmlns:p14="http://schemas.microsoft.com/office/powerpoint/2010/main" val="11086572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ransition Slide - title and subtitl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9E688-5A09-DA42-8441-30EE013B7907}"/>
              </a:ext>
            </a:extLst>
          </p:cNvPr>
          <p:cNvSpPr>
            <a:spLocks noGrp="1"/>
          </p:cNvSpPr>
          <p:nvPr>
            <p:ph type="ctrTitle" hasCustomPrompt="1"/>
          </p:nvPr>
        </p:nvSpPr>
        <p:spPr>
          <a:xfrm>
            <a:off x="1324531" y="2826209"/>
            <a:ext cx="9888112" cy="657669"/>
          </a:xfrm>
        </p:spPr>
        <p:txBody>
          <a:bodyPr anchor="t">
            <a:noAutofit/>
          </a:bodyPr>
          <a:lstStyle>
            <a:lvl1pPr algn="l">
              <a:defRPr sz="4400" b="1" cap="all" spc="250" baseline="0">
                <a:latin typeface="Helvetica" pitchFamily="2" charset="0"/>
              </a:defRPr>
            </a:lvl1pPr>
          </a:lstStyle>
          <a:p>
            <a:r>
              <a:rPr lang="en-US" dirty="0"/>
              <a:t>transition SLIDE TITLE.</a:t>
            </a:r>
          </a:p>
        </p:txBody>
      </p:sp>
      <p:sp>
        <p:nvSpPr>
          <p:cNvPr id="3" name="Subtitle 2">
            <a:extLst>
              <a:ext uri="{FF2B5EF4-FFF2-40B4-BE49-F238E27FC236}">
                <a16:creationId xmlns:a16="http://schemas.microsoft.com/office/drawing/2014/main" id="{9C8630BF-1321-934E-B610-A502B55861F5}"/>
              </a:ext>
            </a:extLst>
          </p:cNvPr>
          <p:cNvSpPr>
            <a:spLocks noGrp="1"/>
          </p:cNvSpPr>
          <p:nvPr>
            <p:ph type="subTitle" idx="1" hasCustomPrompt="1"/>
          </p:nvPr>
        </p:nvSpPr>
        <p:spPr>
          <a:xfrm>
            <a:off x="1324531" y="3458478"/>
            <a:ext cx="9888112" cy="305498"/>
          </a:xfrm>
        </p:spPr>
        <p:txBody>
          <a:bodyPr>
            <a:noAutofit/>
          </a:bodyPr>
          <a:lstStyle>
            <a:lvl1pPr marL="0" indent="0" algn="l">
              <a:buNone/>
              <a:defRPr sz="3000" spc="150" baseline="0">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Optional subtitle on transition slide.</a:t>
            </a:r>
          </a:p>
        </p:txBody>
      </p:sp>
      <p:pic>
        <p:nvPicPr>
          <p:cNvPr id="8" name="Picture 7">
            <a:extLst>
              <a:ext uri="{FF2B5EF4-FFF2-40B4-BE49-F238E27FC236}">
                <a16:creationId xmlns:a16="http://schemas.microsoft.com/office/drawing/2014/main" id="{99C4A461-FCBA-EC4F-9A33-6A8AE362B5D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64872" y="1389716"/>
            <a:ext cx="896114" cy="896114"/>
          </a:xfrm>
          <a:prstGeom prst="rect">
            <a:avLst/>
          </a:prstGeom>
        </p:spPr>
      </p:pic>
      <p:pic>
        <p:nvPicPr>
          <p:cNvPr id="6" name="Picture 5">
            <a:extLst>
              <a:ext uri="{FF2B5EF4-FFF2-40B4-BE49-F238E27FC236}">
                <a16:creationId xmlns:a16="http://schemas.microsoft.com/office/drawing/2014/main" id="{DCFF447C-B7EA-DD4A-AA6E-EC02CB37B2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5400000">
            <a:off x="5724826" y="-1224382"/>
            <a:ext cx="742345" cy="12192001"/>
          </a:xfrm>
          <a:prstGeom prst="rect">
            <a:avLst/>
          </a:prstGeom>
        </p:spPr>
      </p:pic>
    </p:spTree>
    <p:extLst>
      <p:ext uri="{BB962C8B-B14F-4D97-AF65-F5344CB8AC3E}">
        <p14:creationId xmlns:p14="http://schemas.microsoft.com/office/powerpoint/2010/main" val="168299896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Left + Title, Name, Position Righ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527590" y="2053885"/>
            <a:ext cx="5826210" cy="1044179"/>
          </a:xfrm>
        </p:spPr>
        <p:txBody>
          <a:bodyPr/>
          <a:lstStyle>
            <a:lvl1pPr>
              <a:defRPr/>
            </a:lvl1pPr>
          </a:lstStyle>
          <a:p>
            <a:r>
              <a:rPr lang="en-US" dirty="0"/>
              <a:t>Presentation Title</a:t>
            </a:r>
          </a:p>
        </p:txBody>
      </p:sp>
      <p:sp>
        <p:nvSpPr>
          <p:cNvPr id="9" name="Subtitle 2">
            <a:extLst>
              <a:ext uri="{FF2B5EF4-FFF2-40B4-BE49-F238E27FC236}">
                <a16:creationId xmlns:a16="http://schemas.microsoft.com/office/drawing/2014/main" id="{9C8630BF-1321-934E-B610-A502B55861F5}"/>
              </a:ext>
            </a:extLst>
          </p:cNvPr>
          <p:cNvSpPr>
            <a:spLocks noGrp="1"/>
          </p:cNvSpPr>
          <p:nvPr>
            <p:ph type="subTitle" idx="1" hasCustomPrompt="1"/>
          </p:nvPr>
        </p:nvSpPr>
        <p:spPr>
          <a:xfrm>
            <a:off x="5527590" y="3782111"/>
            <a:ext cx="5826210" cy="438032"/>
          </a:xfrm>
        </p:spPr>
        <p:txBody>
          <a:bodyPr>
            <a:noAutofit/>
          </a:bodyPr>
          <a:lstStyle>
            <a:lvl1pPr marL="0" indent="0" algn="l">
              <a:buNone/>
              <a:defRPr sz="3000" spc="150" baseline="0">
                <a:solidFill>
                  <a:schemeClr val="tx1"/>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5" name="Text Placeholder 14"/>
          <p:cNvSpPr>
            <a:spLocks noGrp="1"/>
          </p:cNvSpPr>
          <p:nvPr>
            <p:ph type="body" sz="quarter" idx="10" hasCustomPrompt="1"/>
          </p:nvPr>
        </p:nvSpPr>
        <p:spPr>
          <a:xfrm>
            <a:off x="5527674" y="4424363"/>
            <a:ext cx="5826125" cy="493626"/>
          </a:xfrm>
        </p:spPr>
        <p:txBody>
          <a:bodyPr/>
          <a:lstStyle>
            <a:lvl1pPr marL="0" indent="0">
              <a:buNone/>
              <a:defRPr>
                <a:solidFill>
                  <a:schemeClr val="accent1"/>
                </a:solidFill>
              </a:defRPr>
            </a:lvl1pPr>
          </a:lstStyle>
          <a:p>
            <a:pPr lvl="0"/>
            <a:r>
              <a:rPr lang="en-US" dirty="0"/>
              <a:t>Position</a:t>
            </a:r>
          </a:p>
        </p:txBody>
      </p:sp>
      <p:sp>
        <p:nvSpPr>
          <p:cNvPr id="17" name="Picture Placeholder 16"/>
          <p:cNvSpPr>
            <a:spLocks noGrp="1"/>
          </p:cNvSpPr>
          <p:nvPr>
            <p:ph type="pic" sz="quarter" idx="11"/>
          </p:nvPr>
        </p:nvSpPr>
        <p:spPr>
          <a:xfrm>
            <a:off x="1103313" y="1054443"/>
            <a:ext cx="4078287" cy="4752631"/>
          </a:xfrm>
        </p:spPr>
        <p:txBody>
          <a:bodyPr/>
          <a:lstStyle/>
          <a:p>
            <a:r>
              <a:rPr lang="en-US"/>
              <a:t>Click icon to add picture</a:t>
            </a:r>
          </a:p>
        </p:txBody>
      </p:sp>
    </p:spTree>
    <p:extLst>
      <p:ext uri="{BB962C8B-B14F-4D97-AF65-F5344CB8AC3E}">
        <p14:creationId xmlns:p14="http://schemas.microsoft.com/office/powerpoint/2010/main" val="1105214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005016" y="782337"/>
            <a:ext cx="10348784" cy="867591"/>
          </a:xfrm>
        </p:spPr>
        <p:txBody>
          <a:bodyPr/>
          <a:lstStyle/>
          <a:p>
            <a:pPr lvl="0"/>
            <a:r>
              <a:rPr lang="en-US" dirty="0"/>
              <a:t>Title Helvetica bold 44 pt.</a:t>
            </a:r>
          </a:p>
        </p:txBody>
      </p:sp>
      <p:sp>
        <p:nvSpPr>
          <p:cNvPr id="6" name="Content Placeholder 5"/>
          <p:cNvSpPr>
            <a:spLocks noGrp="1"/>
          </p:cNvSpPr>
          <p:nvPr>
            <p:ph sz="quarter" idx="12" hasCustomPrompt="1"/>
          </p:nvPr>
        </p:nvSpPr>
        <p:spPr>
          <a:xfrm>
            <a:off x="1005016" y="1721708"/>
            <a:ext cx="10348784" cy="3917092"/>
          </a:xfrm>
        </p:spPr>
        <p:txBody>
          <a:bodyPr/>
          <a:lstStyle>
            <a:lvl1pPr marL="0" indent="0">
              <a:buNone/>
              <a:defRPr baseline="0"/>
            </a:lvl1pPr>
          </a:lstStyle>
          <a:p>
            <a:pPr lvl="0"/>
            <a:r>
              <a:rPr lang="en-US" dirty="0"/>
              <a:t>Body copy Helvetica 30 pt.</a:t>
            </a:r>
          </a:p>
        </p:txBody>
      </p:sp>
      <p:sp>
        <p:nvSpPr>
          <p:cNvPr id="9" name="Rectangle 8">
            <a:extLst>
              <a:ext uri="{FF2B5EF4-FFF2-40B4-BE49-F238E27FC236}">
                <a16:creationId xmlns:a16="http://schemas.microsoft.com/office/drawing/2014/main" id="{FABF8CE8-C45B-8345-BC93-60697ECD88AD}"/>
              </a:ext>
            </a:extLst>
          </p:cNvPr>
          <p:cNvSpPr/>
          <p:nvPr userDrawn="1"/>
        </p:nvSpPr>
        <p:spPr>
          <a:xfrm>
            <a:off x="0" y="6074229"/>
            <a:ext cx="12192000" cy="7837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Slide Number Placeholder 5">
            <a:extLst>
              <a:ext uri="{FF2B5EF4-FFF2-40B4-BE49-F238E27FC236}">
                <a16:creationId xmlns:a16="http://schemas.microsoft.com/office/drawing/2014/main" id="{16D4DB16-526C-064B-8B98-4AEB57223E04}"/>
              </a:ext>
            </a:extLst>
          </p:cNvPr>
          <p:cNvSpPr>
            <a:spLocks noGrp="1"/>
          </p:cNvSpPr>
          <p:nvPr>
            <p:ph type="sldNum" sz="quarter" idx="13"/>
          </p:nvPr>
        </p:nvSpPr>
        <p:spPr>
          <a:xfrm>
            <a:off x="10822898" y="6387676"/>
            <a:ext cx="530902" cy="130500"/>
          </a:xfrm>
          <a:prstGeom prst="rect">
            <a:avLst/>
          </a:prstGeom>
        </p:spPr>
        <p:txBody>
          <a:bodyPr/>
          <a:lstStyle>
            <a:lvl1pPr>
              <a:defRPr>
                <a:solidFill>
                  <a:schemeClr val="bg1"/>
                </a:solidFill>
                <a:latin typeface="Helvetica" pitchFamily="2" charset="0"/>
              </a:defRPr>
            </a:lvl1pPr>
          </a:lstStyle>
          <a:p>
            <a:fld id="{9AB133FE-E6F7-EC46-8519-564ACF30934E}" type="slidenum">
              <a:rPr lang="en-US" smtClean="0"/>
              <a:pPr/>
              <a:t>‹#›</a:t>
            </a:fld>
            <a:endParaRPr lang="en-US" dirty="0"/>
          </a:p>
        </p:txBody>
      </p:sp>
      <p:pic>
        <p:nvPicPr>
          <p:cNvPr id="12" name="Picture 11">
            <a:extLst>
              <a:ext uri="{FF2B5EF4-FFF2-40B4-BE49-F238E27FC236}">
                <a16:creationId xmlns:a16="http://schemas.microsoft.com/office/drawing/2014/main" id="{2C12B3C3-E78B-B246-BEF6-7ADF214EA1E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200" y="6217789"/>
            <a:ext cx="1145561" cy="496651"/>
          </a:xfrm>
          <a:prstGeom prst="rect">
            <a:avLst/>
          </a:prstGeom>
        </p:spPr>
      </p:pic>
    </p:spTree>
    <p:extLst>
      <p:ext uri="{BB962C8B-B14F-4D97-AF65-F5344CB8AC3E}">
        <p14:creationId xmlns:p14="http://schemas.microsoft.com/office/powerpoint/2010/main" val="1030610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2 Side by Sid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724931"/>
            <a:ext cx="10515600" cy="766753"/>
          </a:xfrm>
        </p:spPr>
        <p:txBody>
          <a:bodyPr/>
          <a:lstStyle>
            <a:lvl1pPr>
              <a:defRPr/>
            </a:lvl1pPr>
          </a:lstStyle>
          <a:p>
            <a:r>
              <a:rPr lang="en-US" dirty="0"/>
              <a:t>Title Helvetica bold 44 pt.</a:t>
            </a:r>
          </a:p>
        </p:txBody>
      </p:sp>
      <p:sp>
        <p:nvSpPr>
          <p:cNvPr id="6" name="Content Placeholder 5"/>
          <p:cNvSpPr>
            <a:spLocks noGrp="1"/>
          </p:cNvSpPr>
          <p:nvPr>
            <p:ph sz="quarter" idx="12" hasCustomPrompt="1"/>
          </p:nvPr>
        </p:nvSpPr>
        <p:spPr>
          <a:xfrm>
            <a:off x="838200" y="1580980"/>
            <a:ext cx="4887097" cy="4127843"/>
          </a:xfrm>
        </p:spPr>
        <p:txBody>
          <a:bodyPr/>
          <a:lstStyle>
            <a:lvl1pPr marL="0" indent="0">
              <a:buNone/>
              <a:defRPr baseline="0"/>
            </a:lvl1pPr>
          </a:lstStyle>
          <a:p>
            <a:pPr lvl="0"/>
            <a:r>
              <a:rPr lang="en-US" dirty="0"/>
              <a:t>Body copy Helvetica 30 pt.</a:t>
            </a:r>
          </a:p>
        </p:txBody>
      </p:sp>
      <p:sp>
        <p:nvSpPr>
          <p:cNvPr id="8" name="Content Placeholder 7"/>
          <p:cNvSpPr>
            <a:spLocks noGrp="1"/>
          </p:cNvSpPr>
          <p:nvPr>
            <p:ph sz="quarter" idx="13" hasCustomPrompt="1"/>
          </p:nvPr>
        </p:nvSpPr>
        <p:spPr>
          <a:xfrm>
            <a:off x="6466703" y="1588532"/>
            <a:ext cx="4887097" cy="4120292"/>
          </a:xfrm>
        </p:spPr>
        <p:txBody>
          <a:bodyPr/>
          <a:lstStyle>
            <a:lvl1pPr marL="0" indent="0">
              <a:buNone/>
              <a:defRPr baseline="0"/>
            </a:lvl1pPr>
          </a:lstStyle>
          <a:p>
            <a:pPr lvl="0"/>
            <a:r>
              <a:rPr lang="en-US" dirty="0"/>
              <a:t>Body copy Helvetica 30 pt.</a:t>
            </a:r>
          </a:p>
        </p:txBody>
      </p:sp>
      <p:sp>
        <p:nvSpPr>
          <p:cNvPr id="9" name="Rectangle 8">
            <a:extLst>
              <a:ext uri="{FF2B5EF4-FFF2-40B4-BE49-F238E27FC236}">
                <a16:creationId xmlns:a16="http://schemas.microsoft.com/office/drawing/2014/main" id="{5263435B-D72C-BA49-905B-6D5511560EC9}"/>
              </a:ext>
            </a:extLst>
          </p:cNvPr>
          <p:cNvSpPr/>
          <p:nvPr userDrawn="1"/>
        </p:nvSpPr>
        <p:spPr>
          <a:xfrm>
            <a:off x="0" y="6074229"/>
            <a:ext cx="12192000" cy="7837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A68E21F0-5AFB-7F4E-BF5E-86338F4BF828}"/>
              </a:ext>
            </a:extLst>
          </p:cNvPr>
          <p:cNvSpPr>
            <a:spLocks noGrp="1"/>
          </p:cNvSpPr>
          <p:nvPr>
            <p:ph type="sldNum" sz="quarter" idx="14"/>
          </p:nvPr>
        </p:nvSpPr>
        <p:spPr>
          <a:xfrm>
            <a:off x="10822898" y="6414052"/>
            <a:ext cx="530902" cy="104124"/>
          </a:xfrm>
          <a:prstGeom prst="rect">
            <a:avLst/>
          </a:prstGeom>
        </p:spPr>
        <p:txBody>
          <a:bodyPr/>
          <a:lstStyle>
            <a:lvl1pPr>
              <a:defRPr>
                <a:solidFill>
                  <a:schemeClr val="bg1"/>
                </a:solidFill>
                <a:latin typeface="Helvetica" pitchFamily="2" charset="0"/>
              </a:defRPr>
            </a:lvl1pPr>
          </a:lstStyle>
          <a:p>
            <a:fld id="{9AB133FE-E6F7-EC46-8519-564ACF30934E}" type="slidenum">
              <a:rPr lang="en-US" smtClean="0"/>
              <a:pPr/>
              <a:t>‹#›</a:t>
            </a:fld>
            <a:endParaRPr lang="en-US" dirty="0"/>
          </a:p>
        </p:txBody>
      </p:sp>
      <p:pic>
        <p:nvPicPr>
          <p:cNvPr id="11" name="Picture 10">
            <a:extLst>
              <a:ext uri="{FF2B5EF4-FFF2-40B4-BE49-F238E27FC236}">
                <a16:creationId xmlns:a16="http://schemas.microsoft.com/office/drawing/2014/main" id="{6AC0CB71-38E6-B941-97F1-395594672D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200" y="6217789"/>
            <a:ext cx="1145561" cy="496651"/>
          </a:xfrm>
          <a:prstGeom prst="rect">
            <a:avLst/>
          </a:prstGeom>
        </p:spPr>
      </p:pic>
    </p:spTree>
    <p:extLst>
      <p:ext uri="{BB962C8B-B14F-4D97-AF65-F5344CB8AC3E}">
        <p14:creationId xmlns:p14="http://schemas.microsoft.com/office/powerpoint/2010/main" val="3249400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EDDBAC5-039E-7B42-BBDD-5B63081654AB}"/>
              </a:ext>
            </a:extLst>
          </p:cNvPr>
          <p:cNvSpPr/>
          <p:nvPr userDrawn="1"/>
        </p:nvSpPr>
        <p:spPr>
          <a:xfrm>
            <a:off x="0" y="6074229"/>
            <a:ext cx="12192000" cy="7837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5">
            <a:extLst>
              <a:ext uri="{FF2B5EF4-FFF2-40B4-BE49-F238E27FC236}">
                <a16:creationId xmlns:a16="http://schemas.microsoft.com/office/drawing/2014/main" id="{59B9EA21-F5DF-E344-A7FD-F7B072381701}"/>
              </a:ext>
            </a:extLst>
          </p:cNvPr>
          <p:cNvSpPr>
            <a:spLocks noGrp="1"/>
          </p:cNvSpPr>
          <p:nvPr>
            <p:ph type="sldNum" sz="quarter" idx="12"/>
          </p:nvPr>
        </p:nvSpPr>
        <p:spPr>
          <a:xfrm>
            <a:off x="10822898" y="6414052"/>
            <a:ext cx="530902" cy="104124"/>
          </a:xfrm>
          <a:prstGeom prst="rect">
            <a:avLst/>
          </a:prstGeom>
        </p:spPr>
        <p:txBody>
          <a:bodyPr/>
          <a:lstStyle>
            <a:lvl1pPr>
              <a:defRPr>
                <a:solidFill>
                  <a:schemeClr val="bg1"/>
                </a:solidFill>
                <a:latin typeface="Helvetica" pitchFamily="2" charset="0"/>
              </a:defRPr>
            </a:lvl1pPr>
          </a:lstStyle>
          <a:p>
            <a:fld id="{9AB133FE-E6F7-EC46-8519-564ACF30934E}" type="slidenum">
              <a:rPr lang="en-US" smtClean="0"/>
              <a:pPr/>
              <a:t>‹#›</a:t>
            </a:fld>
            <a:endParaRPr lang="en-US" dirty="0"/>
          </a:p>
        </p:txBody>
      </p:sp>
      <p:pic>
        <p:nvPicPr>
          <p:cNvPr id="16" name="Picture 15">
            <a:extLst>
              <a:ext uri="{FF2B5EF4-FFF2-40B4-BE49-F238E27FC236}">
                <a16:creationId xmlns:a16="http://schemas.microsoft.com/office/drawing/2014/main" id="{A426259A-5EA9-0140-985F-37CE70CBBF9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200" y="6217789"/>
            <a:ext cx="1145561" cy="496651"/>
          </a:xfrm>
          <a:prstGeom prst="rect">
            <a:avLst/>
          </a:prstGeom>
        </p:spPr>
      </p:pic>
      <p:sp>
        <p:nvSpPr>
          <p:cNvPr id="2" name="Title 1"/>
          <p:cNvSpPr>
            <a:spLocks noGrp="1"/>
          </p:cNvSpPr>
          <p:nvPr>
            <p:ph type="title" hasCustomPrompt="1"/>
          </p:nvPr>
        </p:nvSpPr>
        <p:spPr>
          <a:xfrm>
            <a:off x="838200" y="743522"/>
            <a:ext cx="10515600" cy="768350"/>
          </a:xfrm>
        </p:spPr>
        <p:txBody>
          <a:bodyPr/>
          <a:lstStyle/>
          <a:p>
            <a:pPr lvl="0"/>
            <a:r>
              <a:rPr lang="en-US" dirty="0"/>
              <a:t>Title Helvetica bold 44 pt.</a:t>
            </a:r>
          </a:p>
        </p:txBody>
      </p:sp>
    </p:spTree>
    <p:extLst>
      <p:ext uri="{BB962C8B-B14F-4D97-AF65-F5344CB8AC3E}">
        <p14:creationId xmlns:p14="http://schemas.microsoft.com/office/powerpoint/2010/main" val="1650636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left + title and content righ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A0BA5B2-753E-BE47-9B27-B0AFAE3EEE20}"/>
              </a:ext>
            </a:extLst>
          </p:cNvPr>
          <p:cNvSpPr/>
          <p:nvPr userDrawn="1"/>
        </p:nvSpPr>
        <p:spPr>
          <a:xfrm>
            <a:off x="0" y="6074229"/>
            <a:ext cx="12192000" cy="7837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40E6744F-AFB4-744C-A85D-4C0CAA1460E3}"/>
              </a:ext>
            </a:extLst>
          </p:cNvPr>
          <p:cNvSpPr>
            <a:spLocks noGrp="1"/>
          </p:cNvSpPr>
          <p:nvPr>
            <p:ph type="sldNum" sz="quarter" idx="12"/>
          </p:nvPr>
        </p:nvSpPr>
        <p:spPr>
          <a:xfrm>
            <a:off x="10822898" y="6414052"/>
            <a:ext cx="530902" cy="104124"/>
          </a:xfrm>
          <a:prstGeom prst="rect">
            <a:avLst/>
          </a:prstGeom>
        </p:spPr>
        <p:txBody>
          <a:bodyPr/>
          <a:lstStyle>
            <a:lvl1pPr>
              <a:defRPr>
                <a:solidFill>
                  <a:schemeClr val="bg1"/>
                </a:solidFill>
                <a:latin typeface="Helvetica" pitchFamily="2" charset="0"/>
              </a:defRPr>
            </a:lvl1pPr>
          </a:lstStyle>
          <a:p>
            <a:fld id="{9AB133FE-E6F7-EC46-8519-564ACF30934E}" type="slidenum">
              <a:rPr lang="en-US" smtClean="0"/>
              <a:pPr/>
              <a:t>‹#›</a:t>
            </a:fld>
            <a:endParaRPr lang="en-US" dirty="0"/>
          </a:p>
        </p:txBody>
      </p:sp>
      <p:pic>
        <p:nvPicPr>
          <p:cNvPr id="13" name="Picture 12">
            <a:extLst>
              <a:ext uri="{FF2B5EF4-FFF2-40B4-BE49-F238E27FC236}">
                <a16:creationId xmlns:a16="http://schemas.microsoft.com/office/drawing/2014/main" id="{E6BD0A88-4FC1-1A4E-A4AD-048073E1A8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200" y="6217789"/>
            <a:ext cx="1145561" cy="496651"/>
          </a:xfrm>
          <a:prstGeom prst="rect">
            <a:avLst/>
          </a:prstGeom>
        </p:spPr>
      </p:pic>
      <p:sp>
        <p:nvSpPr>
          <p:cNvPr id="11" name="Title 1">
            <a:extLst>
              <a:ext uri="{FF2B5EF4-FFF2-40B4-BE49-F238E27FC236}">
                <a16:creationId xmlns:a16="http://schemas.microsoft.com/office/drawing/2014/main" id="{041B92DE-FE71-1E45-8191-0E6D24DA030F}"/>
              </a:ext>
            </a:extLst>
          </p:cNvPr>
          <p:cNvSpPr>
            <a:spLocks noGrp="1"/>
          </p:cNvSpPr>
          <p:nvPr>
            <p:ph type="title" hasCustomPrompt="1"/>
          </p:nvPr>
        </p:nvSpPr>
        <p:spPr>
          <a:xfrm>
            <a:off x="4962144" y="741641"/>
            <a:ext cx="6391656" cy="573659"/>
          </a:xfrm>
        </p:spPr>
        <p:txBody>
          <a:bodyPr>
            <a:noAutofit/>
          </a:bodyPr>
          <a:lstStyle>
            <a:lvl1pPr>
              <a:defRPr sz="3800" b="1"/>
            </a:lvl1pPr>
          </a:lstStyle>
          <a:p>
            <a:r>
              <a:rPr lang="en-US" dirty="0"/>
              <a:t>Title Helvetica 38 pt.</a:t>
            </a:r>
          </a:p>
        </p:txBody>
      </p:sp>
      <p:sp>
        <p:nvSpPr>
          <p:cNvPr id="16" name="Content Placeholder 2">
            <a:extLst>
              <a:ext uri="{FF2B5EF4-FFF2-40B4-BE49-F238E27FC236}">
                <a16:creationId xmlns:a16="http://schemas.microsoft.com/office/drawing/2014/main" id="{68AD4155-B02F-E748-ABE5-7DC0D1C41352}"/>
              </a:ext>
            </a:extLst>
          </p:cNvPr>
          <p:cNvSpPr>
            <a:spLocks noGrp="1"/>
          </p:cNvSpPr>
          <p:nvPr>
            <p:ph idx="13"/>
          </p:nvPr>
        </p:nvSpPr>
        <p:spPr>
          <a:xfrm>
            <a:off x="4962144" y="1604733"/>
            <a:ext cx="6391656" cy="3612726"/>
          </a:xfrm>
        </p:spPr>
        <p:txBody>
          <a:bodyPr>
            <a:normAutofit/>
          </a:bodyPr>
          <a:lstStyle>
            <a:lvl1pPr>
              <a:defRPr sz="2600"/>
            </a:lvl1pPr>
            <a:lvl2pPr>
              <a:defRPr sz="2600"/>
            </a:lvl2pPr>
            <a:lvl3pPr>
              <a:defRPr sz="2600"/>
            </a:lvl3pPr>
            <a:lvl4pPr>
              <a:defRPr sz="3000"/>
            </a:lvl4pPr>
            <a:lvl5pPr>
              <a:defRPr sz="3000"/>
            </a:lvl5pPr>
          </a:lstStyle>
          <a:p>
            <a:pPr lvl="0"/>
            <a:r>
              <a:rPr lang="en-US"/>
              <a:t>Edit Master text styles</a:t>
            </a:r>
          </a:p>
          <a:p>
            <a:pPr lvl="1"/>
            <a:r>
              <a:rPr lang="en-US"/>
              <a:t>Second level</a:t>
            </a:r>
          </a:p>
          <a:p>
            <a:pPr lvl="2"/>
            <a:r>
              <a:rPr lang="en-US"/>
              <a:t>Third level</a:t>
            </a:r>
          </a:p>
        </p:txBody>
      </p:sp>
      <p:sp>
        <p:nvSpPr>
          <p:cNvPr id="17" name="Picture Placeholder 3">
            <a:extLst>
              <a:ext uri="{FF2B5EF4-FFF2-40B4-BE49-F238E27FC236}">
                <a16:creationId xmlns:a16="http://schemas.microsoft.com/office/drawing/2014/main" id="{69A72DE0-EB9D-7C48-B7B2-0B9701BC4850}"/>
              </a:ext>
            </a:extLst>
          </p:cNvPr>
          <p:cNvSpPr>
            <a:spLocks noGrp="1"/>
          </p:cNvSpPr>
          <p:nvPr>
            <p:ph type="pic" sz="quarter" idx="14"/>
          </p:nvPr>
        </p:nvSpPr>
        <p:spPr>
          <a:xfrm>
            <a:off x="0" y="0"/>
            <a:ext cx="4059936" cy="6074229"/>
          </a:xfrm>
        </p:spPr>
        <p:txBody>
          <a:bodyPr>
            <a:normAutofit/>
          </a:bodyPr>
          <a:lstStyle>
            <a:lvl1pPr marL="0" indent="0">
              <a:buNone/>
              <a:defRPr sz="2000">
                <a:solidFill>
                  <a:schemeClr val="accent1"/>
                </a:solidFill>
              </a:defRPr>
            </a:lvl1pPr>
          </a:lstStyle>
          <a:p>
            <a:r>
              <a:rPr lang="en-US"/>
              <a:t>Click icon to add picture</a:t>
            </a:r>
            <a:endParaRPr lang="en-US" dirty="0"/>
          </a:p>
        </p:txBody>
      </p:sp>
    </p:spTree>
    <p:extLst>
      <p:ext uri="{BB962C8B-B14F-4D97-AF65-F5344CB8AC3E}">
        <p14:creationId xmlns:p14="http://schemas.microsoft.com/office/powerpoint/2010/main" val="1200167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content left + photo right">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622DFE8-CFC2-5744-994B-7805CF003B4E}"/>
              </a:ext>
            </a:extLst>
          </p:cNvPr>
          <p:cNvSpPr/>
          <p:nvPr userDrawn="1"/>
        </p:nvSpPr>
        <p:spPr>
          <a:xfrm>
            <a:off x="0" y="6074229"/>
            <a:ext cx="12192000" cy="78377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EAAF1C3F-97DE-3746-A763-3AAC665D1C21}"/>
              </a:ext>
            </a:extLst>
          </p:cNvPr>
          <p:cNvSpPr>
            <a:spLocks noGrp="1"/>
          </p:cNvSpPr>
          <p:nvPr>
            <p:ph type="sldNum" sz="quarter" idx="12"/>
          </p:nvPr>
        </p:nvSpPr>
        <p:spPr>
          <a:xfrm>
            <a:off x="10822898" y="6414052"/>
            <a:ext cx="530902" cy="104124"/>
          </a:xfrm>
          <a:prstGeom prst="rect">
            <a:avLst/>
          </a:prstGeom>
        </p:spPr>
        <p:txBody>
          <a:bodyPr/>
          <a:lstStyle>
            <a:lvl1pPr>
              <a:defRPr>
                <a:solidFill>
                  <a:schemeClr val="bg1"/>
                </a:solidFill>
                <a:latin typeface="Helvetica" pitchFamily="2" charset="0"/>
              </a:defRPr>
            </a:lvl1pPr>
          </a:lstStyle>
          <a:p>
            <a:fld id="{9AB133FE-E6F7-EC46-8519-564ACF30934E}" type="slidenum">
              <a:rPr lang="en-US" smtClean="0"/>
              <a:pPr/>
              <a:t>‹#›</a:t>
            </a:fld>
            <a:endParaRPr lang="en-US" dirty="0"/>
          </a:p>
        </p:txBody>
      </p:sp>
      <p:pic>
        <p:nvPicPr>
          <p:cNvPr id="19" name="Picture 18">
            <a:extLst>
              <a:ext uri="{FF2B5EF4-FFF2-40B4-BE49-F238E27FC236}">
                <a16:creationId xmlns:a16="http://schemas.microsoft.com/office/drawing/2014/main" id="{D4361636-5FA2-794C-BB10-7AD53FEECA2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8200" y="6217789"/>
            <a:ext cx="1145561" cy="496651"/>
          </a:xfrm>
          <a:prstGeom prst="rect">
            <a:avLst/>
          </a:prstGeom>
        </p:spPr>
      </p:pic>
      <p:sp>
        <p:nvSpPr>
          <p:cNvPr id="20" name="Title 1">
            <a:extLst>
              <a:ext uri="{FF2B5EF4-FFF2-40B4-BE49-F238E27FC236}">
                <a16:creationId xmlns:a16="http://schemas.microsoft.com/office/drawing/2014/main" id="{59B8D995-7A3B-0649-AD48-4BDAD89993F1}"/>
              </a:ext>
            </a:extLst>
          </p:cNvPr>
          <p:cNvSpPr>
            <a:spLocks noGrp="1"/>
          </p:cNvSpPr>
          <p:nvPr>
            <p:ph type="title" hasCustomPrompt="1"/>
          </p:nvPr>
        </p:nvSpPr>
        <p:spPr>
          <a:xfrm>
            <a:off x="858011" y="739589"/>
            <a:ext cx="6391656" cy="573659"/>
          </a:xfrm>
        </p:spPr>
        <p:txBody>
          <a:bodyPr>
            <a:noAutofit/>
          </a:bodyPr>
          <a:lstStyle>
            <a:lvl1pPr>
              <a:defRPr sz="3800" b="1"/>
            </a:lvl1pPr>
          </a:lstStyle>
          <a:p>
            <a:r>
              <a:rPr lang="en-US" dirty="0"/>
              <a:t>Title Helvetica 38 pt.</a:t>
            </a:r>
          </a:p>
        </p:txBody>
      </p:sp>
      <p:sp>
        <p:nvSpPr>
          <p:cNvPr id="21" name="Content Placeholder 2">
            <a:extLst>
              <a:ext uri="{FF2B5EF4-FFF2-40B4-BE49-F238E27FC236}">
                <a16:creationId xmlns:a16="http://schemas.microsoft.com/office/drawing/2014/main" id="{0506DE51-C710-6643-8B18-33A489ED827A}"/>
              </a:ext>
            </a:extLst>
          </p:cNvPr>
          <p:cNvSpPr>
            <a:spLocks noGrp="1"/>
          </p:cNvSpPr>
          <p:nvPr>
            <p:ph idx="13"/>
          </p:nvPr>
        </p:nvSpPr>
        <p:spPr>
          <a:xfrm>
            <a:off x="858011" y="1602681"/>
            <a:ext cx="6391656" cy="3628225"/>
          </a:xfrm>
        </p:spPr>
        <p:txBody>
          <a:bodyPr>
            <a:normAutofit/>
          </a:bodyPr>
          <a:lstStyle>
            <a:lvl1pPr>
              <a:defRPr sz="2600"/>
            </a:lvl1pPr>
            <a:lvl2pPr>
              <a:defRPr sz="2600"/>
            </a:lvl2pPr>
            <a:lvl3pPr>
              <a:defRPr sz="2600"/>
            </a:lvl3pPr>
            <a:lvl4pPr>
              <a:defRPr sz="3000"/>
            </a:lvl4pPr>
            <a:lvl5pPr>
              <a:defRPr sz="3000"/>
            </a:lvl5pPr>
          </a:lstStyle>
          <a:p>
            <a:pPr lvl="0"/>
            <a:r>
              <a:rPr lang="en-US"/>
              <a:t>Edit Master text styles</a:t>
            </a:r>
          </a:p>
          <a:p>
            <a:pPr lvl="1"/>
            <a:r>
              <a:rPr lang="en-US"/>
              <a:t>Second level</a:t>
            </a:r>
          </a:p>
          <a:p>
            <a:pPr lvl="2"/>
            <a:r>
              <a:rPr lang="en-US"/>
              <a:t>Third level</a:t>
            </a:r>
          </a:p>
        </p:txBody>
      </p:sp>
      <p:sp>
        <p:nvSpPr>
          <p:cNvPr id="11" name="Picture Placeholder 9">
            <a:extLst>
              <a:ext uri="{FF2B5EF4-FFF2-40B4-BE49-F238E27FC236}">
                <a16:creationId xmlns:a16="http://schemas.microsoft.com/office/drawing/2014/main" id="{CE249F36-21B2-B244-8A05-BFA83D7FE7FE}"/>
              </a:ext>
            </a:extLst>
          </p:cNvPr>
          <p:cNvSpPr>
            <a:spLocks noGrp="1"/>
          </p:cNvSpPr>
          <p:nvPr>
            <p:ph type="pic" sz="quarter" idx="14"/>
          </p:nvPr>
        </p:nvSpPr>
        <p:spPr>
          <a:xfrm>
            <a:off x="8161599" y="8238"/>
            <a:ext cx="4030401" cy="6074228"/>
          </a:xfrm>
        </p:spPr>
        <p:txBody>
          <a:bodyPr>
            <a:normAutofit/>
          </a:bodyPr>
          <a:lstStyle>
            <a:lvl1pPr marL="0" indent="0">
              <a:buNone/>
              <a:defRPr sz="2000">
                <a:solidFill>
                  <a:schemeClr val="accent1"/>
                </a:solidFill>
              </a:defRPr>
            </a:lvl1pPr>
          </a:lstStyle>
          <a:p>
            <a:r>
              <a:rPr lang="en-US"/>
              <a:t>Click icon to add picture</a:t>
            </a:r>
            <a:endParaRPr lang="en-US" dirty="0"/>
          </a:p>
        </p:txBody>
      </p:sp>
    </p:spTree>
    <p:extLst>
      <p:ext uri="{BB962C8B-B14F-4D97-AF65-F5344CB8AC3E}">
        <p14:creationId xmlns:p14="http://schemas.microsoft.com/office/powerpoint/2010/main" val="23923372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losing_title and subtitle">
    <p:bg>
      <p:bgRef idx="1001">
        <a:schemeClr val="bg1"/>
      </p:bgRef>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C29674C-CEE8-454D-AA76-A021556D799F}"/>
              </a:ext>
            </a:extLst>
          </p:cNvPr>
          <p:cNvSpPr>
            <a:spLocks noGrp="1"/>
          </p:cNvSpPr>
          <p:nvPr>
            <p:ph type="ctrTitle" hasCustomPrompt="1"/>
          </p:nvPr>
        </p:nvSpPr>
        <p:spPr>
          <a:xfrm>
            <a:off x="1243139" y="1539937"/>
            <a:ext cx="10184228" cy="779589"/>
          </a:xfrm>
        </p:spPr>
        <p:txBody>
          <a:bodyPr anchor="t">
            <a:normAutofit/>
          </a:bodyPr>
          <a:lstStyle>
            <a:lvl1pPr algn="l">
              <a:defRPr sz="4800" b="1" cap="all" spc="250" baseline="0">
                <a:latin typeface="Helvetica" pitchFamily="2" charset="0"/>
              </a:defRPr>
            </a:lvl1pPr>
          </a:lstStyle>
          <a:p>
            <a:r>
              <a:rPr lang="en-US" dirty="0"/>
              <a:t>Closing title</a:t>
            </a:r>
          </a:p>
        </p:txBody>
      </p:sp>
      <p:sp>
        <p:nvSpPr>
          <p:cNvPr id="7" name="Subtitle 2">
            <a:extLst>
              <a:ext uri="{FF2B5EF4-FFF2-40B4-BE49-F238E27FC236}">
                <a16:creationId xmlns:a16="http://schemas.microsoft.com/office/drawing/2014/main" id="{07710289-AF8A-6246-AA02-170AB25CF262}"/>
              </a:ext>
            </a:extLst>
          </p:cNvPr>
          <p:cNvSpPr>
            <a:spLocks noGrp="1"/>
          </p:cNvSpPr>
          <p:nvPr>
            <p:ph type="subTitle" idx="1" hasCustomPrompt="1"/>
          </p:nvPr>
        </p:nvSpPr>
        <p:spPr>
          <a:xfrm>
            <a:off x="1243139" y="2319526"/>
            <a:ext cx="8034528" cy="518858"/>
          </a:xfrm>
        </p:spPr>
        <p:txBody>
          <a:bodyPr>
            <a:normAutofit/>
          </a:bodyPr>
          <a:lstStyle>
            <a:lvl1pPr marL="0" indent="0" algn="l">
              <a:buNone/>
              <a:defRPr sz="3000" spc="150" baseline="0">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Closing subtitle</a:t>
            </a:r>
          </a:p>
        </p:txBody>
      </p:sp>
      <p:pic>
        <p:nvPicPr>
          <p:cNvPr id="8" name="Picture 7">
            <a:extLst>
              <a:ext uri="{FF2B5EF4-FFF2-40B4-BE49-F238E27FC236}">
                <a16:creationId xmlns:a16="http://schemas.microsoft.com/office/drawing/2014/main" id="{8747D21F-F20D-7E4B-8F09-39BAAAF513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571537" y="5996153"/>
            <a:ext cx="727574" cy="861848"/>
          </a:xfrm>
          <a:prstGeom prst="rect">
            <a:avLst/>
          </a:prstGeom>
        </p:spPr>
      </p:pic>
      <p:pic>
        <p:nvPicPr>
          <p:cNvPr id="10" name="Picture 9">
            <a:extLst>
              <a:ext uri="{FF2B5EF4-FFF2-40B4-BE49-F238E27FC236}">
                <a16:creationId xmlns:a16="http://schemas.microsoft.com/office/drawing/2014/main" id="{21078852-B76B-904D-B8D9-851EFEB9AD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443282" y="4068769"/>
            <a:ext cx="984085" cy="1684981"/>
          </a:xfrm>
          <a:prstGeom prst="rect">
            <a:avLst/>
          </a:prstGeom>
        </p:spPr>
      </p:pic>
    </p:spTree>
    <p:extLst>
      <p:ext uri="{BB962C8B-B14F-4D97-AF65-F5344CB8AC3E}">
        <p14:creationId xmlns:p14="http://schemas.microsoft.com/office/powerpoint/2010/main" val="420102656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CC6617-D2E5-5B4D-9F87-40E8B531C39A}"/>
              </a:ext>
            </a:extLst>
          </p:cNvPr>
          <p:cNvSpPr>
            <a:spLocks noGrp="1"/>
          </p:cNvSpPr>
          <p:nvPr>
            <p:ph type="title"/>
          </p:nvPr>
        </p:nvSpPr>
        <p:spPr>
          <a:xfrm>
            <a:off x="838200" y="365125"/>
            <a:ext cx="10515600" cy="104417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43B6536-045E-DC4D-BC2D-AE7ADCF26B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5" name="Footer Placeholder 4">
            <a:extLst>
              <a:ext uri="{FF2B5EF4-FFF2-40B4-BE49-F238E27FC236}">
                <a16:creationId xmlns:a16="http://schemas.microsoft.com/office/drawing/2014/main" id="{B2B32E42-3F79-344B-B9F5-44B08F437C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Helvetica" pitchFamily="2" charset="0"/>
              </a:defRPr>
            </a:lvl1pPr>
          </a:lstStyle>
          <a:p>
            <a:r>
              <a:rPr lang="en-US"/>
              <a:t>Sample</a:t>
            </a:r>
            <a:endParaRPr lang="en-US" dirty="0"/>
          </a:p>
        </p:txBody>
      </p:sp>
      <p:sp>
        <p:nvSpPr>
          <p:cNvPr id="6" name="Slide Number Placeholder 5">
            <a:extLst>
              <a:ext uri="{FF2B5EF4-FFF2-40B4-BE49-F238E27FC236}">
                <a16:creationId xmlns:a16="http://schemas.microsoft.com/office/drawing/2014/main" id="{0490ADEA-530E-7F42-B7F3-C65A56F363F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Helvetica" pitchFamily="2" charset="0"/>
              </a:defRPr>
            </a:lvl1pPr>
          </a:lstStyle>
          <a:p>
            <a:fld id="{9AB133FE-E6F7-EC46-8519-564ACF30934E}" type="slidenum">
              <a:rPr lang="en-US" smtClean="0"/>
              <a:pPr/>
              <a:t>‹#›</a:t>
            </a:fld>
            <a:endParaRPr lang="en-US" dirty="0"/>
          </a:p>
        </p:txBody>
      </p:sp>
    </p:spTree>
    <p:extLst>
      <p:ext uri="{BB962C8B-B14F-4D97-AF65-F5344CB8AC3E}">
        <p14:creationId xmlns:p14="http://schemas.microsoft.com/office/powerpoint/2010/main" val="4289351064"/>
      </p:ext>
    </p:extLst>
  </p:cSld>
  <p:clrMap bg1="lt1" tx1="dk1" bg2="lt2" tx2="dk2" accent1="accent1" accent2="accent2" accent3="accent3" accent4="accent4" accent5="accent5" accent6="accent6" hlink="hlink" folHlink="folHlink"/>
  <p:sldLayoutIdLst>
    <p:sldLayoutId id="2147483660" r:id="rId1"/>
    <p:sldLayoutId id="2147483652" r:id="rId2"/>
    <p:sldLayoutId id="2147483665" r:id="rId3"/>
    <p:sldLayoutId id="2147483664" r:id="rId4"/>
    <p:sldLayoutId id="2147483666" r:id="rId5"/>
    <p:sldLayoutId id="2147483657" r:id="rId6"/>
    <p:sldLayoutId id="2147483658" r:id="rId7"/>
    <p:sldLayoutId id="2147483659" r:id="rId8"/>
    <p:sldLayoutId id="2147483651" r:id="rId9"/>
  </p:sldLayoutIdLst>
  <p:hf sldNum="0" hdr="0" dt="0"/>
  <p:txStyles>
    <p:titleStyle>
      <a:lvl1pPr algn="l" defTabSz="914400" rtl="0" eaLnBrk="1" latinLnBrk="0" hangingPunct="1">
        <a:lnSpc>
          <a:spcPct val="90000"/>
        </a:lnSpc>
        <a:spcBef>
          <a:spcPct val="0"/>
        </a:spcBef>
        <a:buNone/>
        <a:defRPr sz="4400" b="1" kern="1200">
          <a:solidFill>
            <a:schemeClr val="tx1"/>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000" kern="1200">
          <a:solidFill>
            <a:schemeClr val="tx1"/>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Helvetica"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000" kern="1200">
          <a:solidFill>
            <a:schemeClr val="tx1"/>
          </a:solidFill>
          <a:latin typeface="Helvetica"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facebook.com/ccforjobseekers"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hyperlink" Target="https://www.youtube.com/playlist?list=PLUj6DcM1nN3HCfWxJIMLPeD8roKZt8xyu" TargetMode="External"/><Relationship Id="rId4" Type="http://schemas.openxmlformats.org/officeDocument/2006/relationships/hyperlink" Target="http://www.twitter.com/aphconnec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www.visionaware.org/"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www.aphconnectcenter.org/"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hyperlink" Target="http://www.aphdirectory.org/"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hyperlink" Target="https://aphconnectcenter.org"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hyperlink" Target="http://www.aphdirectory.org/"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https://www.youtube.com/embed/-mYTjOzYcMY?feature=oembed" TargetMode="External"/><Relationship Id="rId1" Type="http://schemas.openxmlformats.org/officeDocument/2006/relationships/video" Target="https://www.youtube.com/embed/GZcD8ExfY9A?feature=oembed" TargetMode="Externa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8" Type="http://schemas.openxmlformats.org/officeDocument/2006/relationships/hyperlink" Target="http://www.twitter.com/aphconnect" TargetMode="External"/><Relationship Id="rId3" Type="http://schemas.openxmlformats.org/officeDocument/2006/relationships/hyperlink" Target="https://aphconnectcenter.org/" TargetMode="External"/><Relationship Id="rId7" Type="http://schemas.openxmlformats.org/officeDocument/2006/relationships/hyperlink" Target="https://www.facebook.com/VisionAWARE"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hyperlink" Target="https://www.facebook.com/ccforjobseekers" TargetMode="External"/><Relationship Id="rId5" Type="http://schemas.openxmlformats.org/officeDocument/2006/relationships/hyperlink" Target="http://www.facebook.com/familyconnect" TargetMode="External"/><Relationship Id="rId4" Type="http://schemas.openxmlformats.org/officeDocument/2006/relationships/hyperlink" Target="mailto:connectcenter@aph.org" TargetMode="External"/><Relationship Id="rId9" Type="http://schemas.openxmlformats.org/officeDocument/2006/relationships/hyperlink" Target="https://www.youtube.com/playlist?list=PLUj6DcM1nN3HCfWxJIMLPeD8roKZt8xy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aphconnectcenter.org"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tiff"/><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familyconnect.org"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www.aphcareerconnect.org/"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AFE73-6455-4FE5-9C21-2B868D2F7B5C}"/>
              </a:ext>
            </a:extLst>
          </p:cNvPr>
          <p:cNvSpPr>
            <a:spLocks noGrp="1"/>
          </p:cNvSpPr>
          <p:nvPr>
            <p:ph type="ctrTitle"/>
          </p:nvPr>
        </p:nvSpPr>
        <p:spPr/>
        <p:txBody>
          <a:bodyPr>
            <a:normAutofit fontScale="90000"/>
          </a:bodyPr>
          <a:lstStyle/>
          <a:p>
            <a:r>
              <a:rPr lang="en-US" dirty="0">
                <a:latin typeface="Helvetica"/>
                <a:cs typeface="Helvetica"/>
              </a:rPr>
              <a:t>Everything Old Is New Again! </a:t>
            </a:r>
            <a:br>
              <a:rPr lang="en-US" dirty="0"/>
            </a:br>
            <a:r>
              <a:rPr lang="en-US" dirty="0">
                <a:latin typeface="Helvetica"/>
                <a:cs typeface="Helvetica"/>
              </a:rPr>
              <a:t>Welcome to the New APH </a:t>
            </a:r>
            <a:r>
              <a:rPr lang="en-US" dirty="0" err="1">
                <a:latin typeface="Helvetica"/>
                <a:cs typeface="Helvetica"/>
              </a:rPr>
              <a:t>Connect</a:t>
            </a:r>
            <a:r>
              <a:rPr lang="en-US" b="0" dirty="0" err="1">
                <a:latin typeface="Helvetica"/>
                <a:cs typeface="Helvetica"/>
              </a:rPr>
              <a:t>Center</a:t>
            </a:r>
            <a:endParaRPr lang="en-US" sz="5400" b="0">
              <a:latin typeface="Helvetica"/>
              <a:cs typeface="Helvetica"/>
            </a:endParaRPr>
          </a:p>
        </p:txBody>
      </p:sp>
      <p:sp>
        <p:nvSpPr>
          <p:cNvPr id="3" name="Subtitle 2">
            <a:extLst>
              <a:ext uri="{FF2B5EF4-FFF2-40B4-BE49-F238E27FC236}">
                <a16:creationId xmlns:a16="http://schemas.microsoft.com/office/drawing/2014/main" id="{B045AB15-20D5-461D-AE7D-8817895C4752}"/>
              </a:ext>
            </a:extLst>
          </p:cNvPr>
          <p:cNvSpPr>
            <a:spLocks noGrp="1"/>
          </p:cNvSpPr>
          <p:nvPr>
            <p:ph type="subTitle" idx="1"/>
          </p:nvPr>
        </p:nvSpPr>
        <p:spPr>
          <a:xfrm>
            <a:off x="1243139" y="3697565"/>
            <a:ext cx="8034528" cy="2056531"/>
          </a:xfrm>
        </p:spPr>
        <p:txBody>
          <a:bodyPr vert="horz" lIns="91440" tIns="45720" rIns="91440" bIns="45720" rtlCol="0" anchor="t">
            <a:noAutofit/>
          </a:bodyPr>
          <a:lstStyle/>
          <a:p>
            <a:r>
              <a:rPr lang="en-US" dirty="0">
                <a:latin typeface="Helvetica"/>
                <a:cs typeface="Helvetica"/>
              </a:rPr>
              <a:t>American Council of the Blind - ACB</a:t>
            </a:r>
            <a:endParaRPr lang="en-US" dirty="0"/>
          </a:p>
          <a:p>
            <a:r>
              <a:rPr lang="en-US" dirty="0">
                <a:latin typeface="Helvetica"/>
                <a:cs typeface="Helvetica"/>
              </a:rPr>
              <a:t>July 21, 2021</a:t>
            </a:r>
            <a:endParaRPr lang="en-US" sz="3600" dirty="0">
              <a:cs typeface="Helvetica" pitchFamily="2" charset="0"/>
            </a:endParaRPr>
          </a:p>
        </p:txBody>
      </p:sp>
    </p:spTree>
    <p:extLst>
      <p:ext uri="{BB962C8B-B14F-4D97-AF65-F5344CB8AC3E}">
        <p14:creationId xmlns:p14="http://schemas.microsoft.com/office/powerpoint/2010/main" val="1704262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1BD12-2F03-4FFD-B024-D94A6D27CFC3}"/>
              </a:ext>
            </a:extLst>
          </p:cNvPr>
          <p:cNvSpPr>
            <a:spLocks noGrp="1"/>
          </p:cNvSpPr>
          <p:nvPr>
            <p:ph type="title"/>
          </p:nvPr>
        </p:nvSpPr>
        <p:spPr/>
        <p:txBody>
          <a:bodyPr>
            <a:normAutofit/>
          </a:bodyPr>
          <a:lstStyle/>
          <a:p>
            <a:r>
              <a:rPr lang="en-US" dirty="0">
                <a:latin typeface="Helvetica"/>
                <a:cs typeface="Helvetica"/>
              </a:rPr>
              <a:t>APH </a:t>
            </a:r>
            <a:r>
              <a:rPr lang="en-US" dirty="0" err="1">
                <a:latin typeface="Helvetica"/>
                <a:cs typeface="Helvetica"/>
              </a:rPr>
              <a:t>Connect</a:t>
            </a:r>
            <a:r>
              <a:rPr lang="en-US" b="0" dirty="0" err="1">
                <a:latin typeface="Helvetica"/>
                <a:cs typeface="Helvetica"/>
              </a:rPr>
              <a:t>Center</a:t>
            </a:r>
            <a:r>
              <a:rPr lang="en-US" dirty="0">
                <a:latin typeface="Helvetica"/>
                <a:cs typeface="Helvetica"/>
              </a:rPr>
              <a:t> Transition Hub</a:t>
            </a:r>
            <a:endParaRPr lang="en-US" dirty="0">
              <a:cs typeface="Helvetica"/>
            </a:endParaRPr>
          </a:p>
        </p:txBody>
      </p:sp>
      <p:sp>
        <p:nvSpPr>
          <p:cNvPr id="3" name="Content Placeholder 2">
            <a:extLst>
              <a:ext uri="{FF2B5EF4-FFF2-40B4-BE49-F238E27FC236}">
                <a16:creationId xmlns:a16="http://schemas.microsoft.com/office/drawing/2014/main" id="{210C6507-DB61-433F-83E3-9F71787B1E96}"/>
              </a:ext>
            </a:extLst>
          </p:cNvPr>
          <p:cNvSpPr>
            <a:spLocks noGrp="1"/>
          </p:cNvSpPr>
          <p:nvPr>
            <p:ph sz="quarter" idx="12"/>
          </p:nvPr>
        </p:nvSpPr>
        <p:spPr>
          <a:xfrm>
            <a:off x="1005016" y="1721708"/>
            <a:ext cx="10348784" cy="4141681"/>
          </a:xfrm>
        </p:spPr>
        <p:txBody>
          <a:bodyPr vert="horz" lIns="91440" tIns="45720" rIns="91440" bIns="45720" rtlCol="0" anchor="t">
            <a:normAutofit fontScale="77500" lnSpcReduction="20000"/>
          </a:bodyPr>
          <a:lstStyle/>
          <a:p>
            <a:pPr algn="ctr"/>
            <a:r>
              <a:rPr lang="en-US" b="1" dirty="0">
                <a:latin typeface="Helvetica"/>
                <a:cs typeface="Helvetica"/>
              </a:rPr>
              <a:t>Made possible through generous funding from:</a:t>
            </a:r>
            <a:endParaRPr lang="en-US" b="1" dirty="0">
              <a:cs typeface="Helvetica" pitchFamily="2" charset="0"/>
            </a:endParaRPr>
          </a:p>
          <a:p>
            <a:endParaRPr lang="en-US" dirty="0">
              <a:cs typeface="Helvetica"/>
            </a:endParaRPr>
          </a:p>
          <a:p>
            <a:endParaRPr lang="en-US" dirty="0">
              <a:highlight>
                <a:srgbClr val="FFFF00"/>
              </a:highlight>
              <a:cs typeface="Helvetica"/>
            </a:endParaRPr>
          </a:p>
          <a:p>
            <a:endParaRPr lang="en-US" sz="2600" b="1" dirty="0">
              <a:latin typeface="Helvetica"/>
              <a:cs typeface="Helvetica"/>
            </a:endParaRPr>
          </a:p>
          <a:p>
            <a:r>
              <a:rPr lang="en-US" sz="2600" b="1" dirty="0">
                <a:latin typeface="Helvetica"/>
                <a:cs typeface="Helvetica"/>
              </a:rPr>
              <a:t>Launching Summer 2021 </a:t>
            </a:r>
            <a:endParaRPr lang="en-US" sz="2600" b="1" dirty="0">
              <a:cs typeface="Helvetica"/>
            </a:endParaRPr>
          </a:p>
          <a:p>
            <a:pPr marL="457200" indent="-457200">
              <a:buChar char="•"/>
            </a:pPr>
            <a:r>
              <a:rPr lang="en-US" sz="2600" dirty="0">
                <a:latin typeface="Helvetica"/>
                <a:cs typeface="Helvetica"/>
              </a:rPr>
              <a:t>Perkins Compass</a:t>
            </a:r>
            <a:endParaRPr lang="en-US" sz="2600" b="1" dirty="0">
              <a:cs typeface="Helvetica"/>
            </a:endParaRPr>
          </a:p>
          <a:p>
            <a:pPr marL="457200" indent="-457200">
              <a:buChar char="•"/>
            </a:pPr>
            <a:r>
              <a:rPr lang="en-US" sz="2600" dirty="0">
                <a:latin typeface="Helvetica"/>
                <a:cs typeface="Helvetica"/>
              </a:rPr>
              <a:t>Vision Serve Alliance</a:t>
            </a:r>
            <a:endParaRPr lang="en-US" sz="2600" dirty="0">
              <a:cs typeface="Helvetica"/>
            </a:endParaRPr>
          </a:p>
          <a:p>
            <a:pPr marL="457200" indent="-457200">
              <a:buChar char="•"/>
            </a:pPr>
            <a:r>
              <a:rPr lang="en-US" sz="2600" dirty="0">
                <a:latin typeface="Helvetica"/>
                <a:cs typeface="Helvetica"/>
              </a:rPr>
              <a:t>AERBVI</a:t>
            </a:r>
          </a:p>
          <a:p>
            <a:pPr marL="457200" indent="-457200">
              <a:buChar char="•"/>
            </a:pPr>
            <a:r>
              <a:rPr lang="en-US" sz="2600" dirty="0">
                <a:latin typeface="Helvetica"/>
                <a:cs typeface="Helvetica"/>
              </a:rPr>
              <a:t>35 Transition Agencies Nationwide</a:t>
            </a:r>
          </a:p>
          <a:p>
            <a:r>
              <a:rPr lang="en-US" sz="2600" b="1" dirty="0">
                <a:latin typeface="Helvetica"/>
                <a:cs typeface="Helvetica"/>
              </a:rPr>
              <a:t>Follow us on social media for updates</a:t>
            </a:r>
          </a:p>
          <a:p>
            <a:pPr algn="ctr">
              <a:lnSpc>
                <a:spcPct val="100000"/>
              </a:lnSpc>
              <a:spcBef>
                <a:spcPts val="0"/>
              </a:spcBef>
            </a:pPr>
            <a:endParaRPr lang="en-US" sz="2600" dirty="0">
              <a:solidFill>
                <a:srgbClr val="201F1E"/>
              </a:solidFill>
              <a:highlight>
                <a:srgbClr val="FFFF00"/>
              </a:highlight>
              <a:latin typeface="Verdana"/>
              <a:ea typeface="Verdana"/>
              <a:cs typeface="Helvetica"/>
            </a:endParaRPr>
          </a:p>
          <a:p>
            <a:pPr algn="ctr">
              <a:lnSpc>
                <a:spcPct val="100000"/>
              </a:lnSpc>
              <a:spcBef>
                <a:spcPts val="0"/>
              </a:spcBef>
            </a:pPr>
            <a:r>
              <a:rPr lang="en-US" sz="2600" dirty="0">
                <a:solidFill>
                  <a:srgbClr val="201F1E"/>
                </a:solidFill>
                <a:latin typeface="Verdana"/>
                <a:ea typeface="Verdana"/>
                <a:cs typeface="Helvetica"/>
                <a:hlinkClick r:id="rId3">
                  <a:extLst>
                    <a:ext uri="{A12FA001-AC4F-418D-AE19-62706E023703}">
                      <ahyp:hlinkClr xmlns:ahyp="http://schemas.microsoft.com/office/drawing/2018/hyperlinkcolor" val="tx"/>
                    </a:ext>
                  </a:extLst>
                </a:hlinkClick>
              </a:rPr>
              <a:t>CareerConnect</a:t>
            </a:r>
            <a:r>
              <a:rPr lang="en-US" sz="2600" dirty="0">
                <a:solidFill>
                  <a:srgbClr val="201F1E"/>
                </a:solidFill>
                <a:latin typeface="Calibri"/>
                <a:cs typeface="Calibri"/>
              </a:rPr>
              <a:t>   </a:t>
            </a:r>
            <a:r>
              <a:rPr lang="en-US" sz="2600" dirty="0">
                <a:latin typeface="Verdana"/>
                <a:ea typeface="Verdana"/>
                <a:cs typeface="Helvetica"/>
                <a:hlinkClick r:id="rId4"/>
              </a:rPr>
              <a:t>Twitter</a:t>
            </a:r>
            <a:r>
              <a:rPr lang="en-US" sz="2600" dirty="0">
                <a:solidFill>
                  <a:srgbClr val="201F1E"/>
                </a:solidFill>
                <a:latin typeface="Verdana"/>
                <a:ea typeface="Verdana"/>
                <a:cs typeface="Helvetica"/>
              </a:rPr>
              <a:t>  and </a:t>
            </a:r>
            <a:r>
              <a:rPr lang="en-US" sz="2600" dirty="0">
                <a:solidFill>
                  <a:srgbClr val="201F1E"/>
                </a:solidFill>
                <a:latin typeface="Verdana"/>
                <a:ea typeface="Verdana"/>
                <a:cs typeface="Helvetica"/>
                <a:hlinkClick r:id="rId5"/>
              </a:rPr>
              <a:t>YouTube</a:t>
            </a:r>
            <a:endParaRPr lang="en-US" sz="2600" dirty="0">
              <a:cs typeface="Helvetica"/>
            </a:endParaRPr>
          </a:p>
          <a:p>
            <a:endParaRPr lang="en-US" b="1" dirty="0">
              <a:cs typeface="Helvetica"/>
            </a:endParaRPr>
          </a:p>
        </p:txBody>
      </p:sp>
      <p:pic>
        <p:nvPicPr>
          <p:cNvPr id="4" name="Picture 4" descr="Text&#10;&#10;Description automatically generated">
            <a:extLst>
              <a:ext uri="{FF2B5EF4-FFF2-40B4-BE49-F238E27FC236}">
                <a16:creationId xmlns:a16="http://schemas.microsoft.com/office/drawing/2014/main" id="{9799B16A-5ECB-4E9B-8A8D-250EC221F24C}"/>
              </a:ext>
            </a:extLst>
          </p:cNvPr>
          <p:cNvPicPr>
            <a:picLocks noChangeAspect="1"/>
          </p:cNvPicPr>
          <p:nvPr/>
        </p:nvPicPr>
        <p:blipFill>
          <a:blip r:embed="rId6"/>
          <a:stretch>
            <a:fillRect/>
          </a:stretch>
        </p:blipFill>
        <p:spPr>
          <a:xfrm>
            <a:off x="4031087" y="2180087"/>
            <a:ext cx="4399040" cy="864209"/>
          </a:xfrm>
          <a:prstGeom prst="rect">
            <a:avLst/>
          </a:prstGeom>
        </p:spPr>
      </p:pic>
    </p:spTree>
    <p:extLst>
      <p:ext uri="{BB962C8B-B14F-4D97-AF65-F5344CB8AC3E}">
        <p14:creationId xmlns:p14="http://schemas.microsoft.com/office/powerpoint/2010/main" val="2121193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a:xfrm>
            <a:off x="923373" y="310623"/>
            <a:ext cx="10348784" cy="867591"/>
          </a:xfrm>
        </p:spPr>
        <p:txBody>
          <a:bodyPr/>
          <a:lstStyle/>
          <a:p>
            <a:r>
              <a:rPr lang="en-US" dirty="0">
                <a:latin typeface="Helvetica"/>
                <a:cs typeface="Helvetica"/>
                <a:hlinkClick r:id="rId3">
                  <a:extLst>
                    <a:ext uri="{A12FA001-AC4F-418D-AE19-62706E023703}">
                      <ahyp:hlinkClr xmlns:ahyp="http://schemas.microsoft.com/office/drawing/2018/hyperlinkcolor" val="tx"/>
                    </a:ext>
                  </a:extLst>
                </a:hlinkClick>
              </a:rPr>
              <a:t>Vision</a:t>
            </a:r>
            <a:r>
              <a:rPr lang="en-US" b="0" dirty="0">
                <a:latin typeface="Helvetica"/>
                <a:cs typeface="Helvetica"/>
                <a:hlinkClick r:id="rId3">
                  <a:extLst>
                    <a:ext uri="{A12FA001-AC4F-418D-AE19-62706E023703}">
                      <ahyp:hlinkClr xmlns:ahyp="http://schemas.microsoft.com/office/drawing/2018/hyperlinkcolor" val="tx"/>
                    </a:ext>
                  </a:extLst>
                </a:hlinkClick>
              </a:rPr>
              <a:t>Aware</a:t>
            </a:r>
            <a:endParaRPr lang="en-US" b="0" dirty="0">
              <a:latin typeface="Helvetica"/>
              <a:cs typeface="Helvetica"/>
            </a:endParaRPr>
          </a:p>
        </p:txBody>
      </p:sp>
      <p:pic>
        <p:nvPicPr>
          <p:cNvPr id="3" name="Picture 4" descr="Screenshot of VisionAware landing page&#10;&#10;http://www.visionaware.org/">
            <a:extLst>
              <a:ext uri="{FF2B5EF4-FFF2-40B4-BE49-F238E27FC236}">
                <a16:creationId xmlns:a16="http://schemas.microsoft.com/office/drawing/2014/main" id="{80669210-76B7-4B22-99A7-DA3FA4B07698}"/>
              </a:ext>
            </a:extLst>
          </p:cNvPr>
          <p:cNvPicPr>
            <a:picLocks noChangeAspect="1"/>
          </p:cNvPicPr>
          <p:nvPr/>
        </p:nvPicPr>
        <p:blipFill>
          <a:blip r:embed="rId4"/>
          <a:stretch>
            <a:fillRect/>
          </a:stretch>
        </p:blipFill>
        <p:spPr>
          <a:xfrm>
            <a:off x="1340758" y="1177456"/>
            <a:ext cx="10172699" cy="4829660"/>
          </a:xfrm>
          <a:prstGeom prst="rect">
            <a:avLst/>
          </a:prstGeom>
        </p:spPr>
      </p:pic>
    </p:spTree>
    <p:extLst>
      <p:ext uri="{BB962C8B-B14F-4D97-AF65-F5344CB8AC3E}">
        <p14:creationId xmlns:p14="http://schemas.microsoft.com/office/powerpoint/2010/main" val="32547462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p:txBody>
          <a:bodyPr/>
          <a:lstStyle/>
          <a:p>
            <a:r>
              <a:rPr lang="en-US" dirty="0" err="1">
                <a:latin typeface="Helvetica"/>
                <a:cs typeface="Helvetica"/>
              </a:rPr>
              <a:t>Vision</a:t>
            </a:r>
            <a:r>
              <a:rPr lang="en-US" b="0" dirty="0" err="1">
                <a:latin typeface="Helvetica"/>
                <a:cs typeface="Helvetica"/>
              </a:rPr>
              <a:t>Aware</a:t>
            </a:r>
            <a:r>
              <a:rPr lang="en-US" dirty="0">
                <a:latin typeface="Helvetica"/>
                <a:cs typeface="Helvetica"/>
              </a:rPr>
              <a:t> Resources </a:t>
            </a:r>
            <a:endParaRPr lang="en-US" dirty="0"/>
          </a:p>
        </p:txBody>
      </p:sp>
      <p:sp>
        <p:nvSpPr>
          <p:cNvPr id="3" name="Content Placeholder 2">
            <a:extLst>
              <a:ext uri="{FF2B5EF4-FFF2-40B4-BE49-F238E27FC236}">
                <a16:creationId xmlns:a16="http://schemas.microsoft.com/office/drawing/2014/main" id="{F122DD32-1D5A-4B05-BEA4-9383401A3274}"/>
              </a:ext>
            </a:extLst>
          </p:cNvPr>
          <p:cNvSpPr>
            <a:spLocks noGrp="1"/>
          </p:cNvSpPr>
          <p:nvPr>
            <p:ph sz="quarter" idx="12"/>
          </p:nvPr>
        </p:nvSpPr>
        <p:spPr/>
        <p:txBody>
          <a:bodyPr vert="horz" lIns="91440" tIns="45720" rIns="91440" bIns="45720" rtlCol="0" anchor="t">
            <a:normAutofit fontScale="55000" lnSpcReduction="20000"/>
          </a:bodyPr>
          <a:lstStyle/>
          <a:p>
            <a:pPr marL="457200" indent="-457200">
              <a:lnSpc>
                <a:spcPct val="150000"/>
              </a:lnSpc>
              <a:buFont typeface="Arial" panose="020B0604020202020204" pitchFamily="34" charset="0"/>
              <a:buChar char="•"/>
            </a:pPr>
            <a:r>
              <a:rPr lang="en-US" dirty="0"/>
              <a:t>The Getting Started 2020: A Guide for People New to Vision Loss</a:t>
            </a:r>
          </a:p>
          <a:p>
            <a:pPr marL="457200" indent="-457200">
              <a:lnSpc>
                <a:spcPct val="150000"/>
              </a:lnSpc>
              <a:buFont typeface="Arial" panose="020B0604020202020204" pitchFamily="34" charset="0"/>
              <a:buChar char="•"/>
            </a:pPr>
            <a:r>
              <a:rPr lang="en-US" dirty="0">
                <a:latin typeface="Helvetica"/>
                <a:cs typeface="Helvetica"/>
              </a:rPr>
              <a:t>A Guide to Vision Loss for Family and Friends</a:t>
            </a:r>
          </a:p>
          <a:p>
            <a:pPr marL="457200" indent="-457200">
              <a:lnSpc>
                <a:spcPct val="150000"/>
              </a:lnSpc>
              <a:buFont typeface="Arial" panose="020B0604020202020204" pitchFamily="34" charset="0"/>
              <a:buChar char="•"/>
            </a:pPr>
            <a:r>
              <a:rPr lang="en-US" dirty="0">
                <a:latin typeface="Helvetica"/>
                <a:cs typeface="Helvetica"/>
              </a:rPr>
              <a:t>Diabetes Education Program </a:t>
            </a:r>
            <a:endParaRPr lang="en-US" dirty="0">
              <a:cs typeface="Helvetica"/>
            </a:endParaRPr>
          </a:p>
          <a:p>
            <a:pPr marL="457200" indent="-457200">
              <a:lnSpc>
                <a:spcPct val="150000"/>
              </a:lnSpc>
              <a:buFont typeface="Arial" panose="020B0604020202020204" pitchFamily="34" charset="0"/>
              <a:buChar char="•"/>
            </a:pPr>
            <a:r>
              <a:rPr lang="en-US" dirty="0"/>
              <a:t>Blogs:</a:t>
            </a:r>
          </a:p>
          <a:p>
            <a:pPr lvl="1">
              <a:lnSpc>
                <a:spcPct val="150000"/>
              </a:lnSpc>
            </a:pPr>
            <a:r>
              <a:rPr lang="en-US" dirty="0">
                <a:latin typeface="Helvetica"/>
                <a:cs typeface="Helvetica"/>
              </a:rPr>
              <a:t>How Can You Monitor Your Sugar Levels With Low or No Vision</a:t>
            </a:r>
          </a:p>
          <a:p>
            <a:pPr lvl="1">
              <a:lnSpc>
                <a:spcPct val="150000"/>
              </a:lnSpc>
            </a:pPr>
            <a:r>
              <a:rPr lang="en-US" dirty="0">
                <a:latin typeface="Helvetica"/>
                <a:cs typeface="Helvetica"/>
              </a:rPr>
              <a:t>The Benefits of Working: SSI / SSDI</a:t>
            </a:r>
          </a:p>
          <a:p>
            <a:pPr lvl="1">
              <a:lnSpc>
                <a:spcPct val="150000"/>
              </a:lnSpc>
            </a:pPr>
            <a:r>
              <a:rPr lang="en-US" dirty="0">
                <a:latin typeface="Helvetica"/>
                <a:cs typeface="Helvetica"/>
              </a:rPr>
              <a:t>Review of Online Guide: “Smartphone Apps and Resources for People with Vision Loss or Impairment”</a:t>
            </a:r>
          </a:p>
          <a:p>
            <a:pPr marL="457200" indent="-457200">
              <a:lnSpc>
                <a:spcPct val="150000"/>
              </a:lnSpc>
              <a:buFont typeface="Arial" panose="020B0604020202020204" pitchFamily="34" charset="0"/>
              <a:buChar char="•"/>
            </a:pPr>
            <a:r>
              <a:rPr lang="en-US" dirty="0"/>
              <a:t>Videos and Personal Stories About Living with Vision Loss</a:t>
            </a:r>
            <a:endParaRPr lang="en-US" sz="2400" b="1" dirty="0"/>
          </a:p>
        </p:txBody>
      </p:sp>
    </p:spTree>
    <p:extLst>
      <p:ext uri="{BB962C8B-B14F-4D97-AF65-F5344CB8AC3E}">
        <p14:creationId xmlns:p14="http://schemas.microsoft.com/office/powerpoint/2010/main" val="2964378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p:txBody>
          <a:bodyPr>
            <a:normAutofit/>
          </a:bodyPr>
          <a:lstStyle/>
          <a:p>
            <a:r>
              <a:rPr lang="en-US" dirty="0"/>
              <a:t>Additional </a:t>
            </a:r>
            <a:r>
              <a:rPr lang="en-US" dirty="0" err="1"/>
              <a:t>Connect</a:t>
            </a:r>
            <a:r>
              <a:rPr lang="en-US" b="0" dirty="0" err="1"/>
              <a:t>Center</a:t>
            </a:r>
            <a:r>
              <a:rPr lang="en-US" b="0" dirty="0"/>
              <a:t> Resources</a:t>
            </a:r>
            <a:endParaRPr lang="en-US" dirty="0"/>
          </a:p>
        </p:txBody>
      </p:sp>
      <p:sp>
        <p:nvSpPr>
          <p:cNvPr id="3" name="Content Placeholder 2">
            <a:extLst>
              <a:ext uri="{FF2B5EF4-FFF2-40B4-BE49-F238E27FC236}">
                <a16:creationId xmlns:a16="http://schemas.microsoft.com/office/drawing/2014/main" id="{F122DD32-1D5A-4B05-BEA4-9383401A3274}"/>
              </a:ext>
            </a:extLst>
          </p:cNvPr>
          <p:cNvSpPr>
            <a:spLocks noGrp="1"/>
          </p:cNvSpPr>
          <p:nvPr>
            <p:ph sz="quarter" idx="12"/>
          </p:nvPr>
        </p:nvSpPr>
        <p:spPr/>
        <p:txBody>
          <a:bodyPr vert="horz" lIns="91440" tIns="45720" rIns="91440" bIns="45720" rtlCol="0" anchor="t">
            <a:normAutofit/>
          </a:bodyPr>
          <a:lstStyle/>
          <a:p>
            <a:pPr>
              <a:lnSpc>
                <a:spcPct val="100000"/>
              </a:lnSpc>
            </a:pPr>
            <a:r>
              <a:rPr lang="en-US" sz="3200" b="1" dirty="0">
                <a:latin typeface="Helvetica"/>
                <a:cs typeface="Helvetica"/>
              </a:rPr>
              <a:t>We're more than the websites</a:t>
            </a:r>
          </a:p>
        </p:txBody>
      </p:sp>
    </p:spTree>
    <p:extLst>
      <p:ext uri="{BB962C8B-B14F-4D97-AF65-F5344CB8AC3E}">
        <p14:creationId xmlns:p14="http://schemas.microsoft.com/office/powerpoint/2010/main" val="10298028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C0565-71B4-4C66-A3B3-734A9E4AC45C}"/>
              </a:ext>
            </a:extLst>
          </p:cNvPr>
          <p:cNvSpPr>
            <a:spLocks noGrp="1"/>
          </p:cNvSpPr>
          <p:nvPr>
            <p:ph type="title"/>
          </p:nvPr>
        </p:nvSpPr>
        <p:spPr/>
        <p:txBody>
          <a:bodyPr/>
          <a:lstStyle/>
          <a:p>
            <a:r>
              <a:rPr lang="en-US" b="0" dirty="0">
                <a:latin typeface="Helvetica"/>
                <a:cs typeface="Helvetica"/>
                <a:hlinkClick r:id="rId3">
                  <a:extLst>
                    <a:ext uri="{A12FA001-AC4F-418D-AE19-62706E023703}">
                      <ahyp:hlinkClr xmlns:ahyp="http://schemas.microsoft.com/office/drawing/2018/hyperlinkcolor" val="tx"/>
                    </a:ext>
                  </a:extLst>
                </a:hlinkClick>
              </a:rPr>
              <a:t>Connect</a:t>
            </a:r>
            <a:r>
              <a:rPr lang="en-US" dirty="0">
                <a:latin typeface="Helvetica"/>
                <a:cs typeface="Helvetica"/>
                <a:hlinkClick r:id="rId3">
                  <a:extLst>
                    <a:ext uri="{A12FA001-AC4F-418D-AE19-62706E023703}">
                      <ahyp:hlinkClr xmlns:ahyp="http://schemas.microsoft.com/office/drawing/2018/hyperlinkcolor" val="tx"/>
                    </a:ext>
                  </a:extLst>
                </a:hlinkClick>
              </a:rPr>
              <a:t>Calendar</a:t>
            </a:r>
            <a:endParaRPr lang="en-US" dirty="0">
              <a:latin typeface="Helvetica"/>
              <a:cs typeface="Helvetica"/>
            </a:endParaRPr>
          </a:p>
        </p:txBody>
      </p:sp>
      <p:pic>
        <p:nvPicPr>
          <p:cNvPr id="5" name="Content Placeholder 3" descr="CalendarConnect screenshot&#10;http://www.aphconnectcenter.org/">
            <a:extLst>
              <a:ext uri="{FF2B5EF4-FFF2-40B4-BE49-F238E27FC236}">
                <a16:creationId xmlns:a16="http://schemas.microsoft.com/office/drawing/2014/main" id="{602E3DFF-32A2-7340-8E18-E6BD7FF43E18}"/>
              </a:ext>
            </a:extLst>
          </p:cNvPr>
          <p:cNvPicPr>
            <a:picLocks noChangeAspect="1"/>
          </p:cNvPicPr>
          <p:nvPr/>
        </p:nvPicPr>
        <p:blipFill>
          <a:blip r:embed="rId4"/>
          <a:stretch>
            <a:fillRect/>
          </a:stretch>
        </p:blipFill>
        <p:spPr>
          <a:xfrm>
            <a:off x="1128479" y="1852879"/>
            <a:ext cx="8501858" cy="3932238"/>
          </a:xfrm>
          <a:prstGeom prst="rect">
            <a:avLst/>
          </a:prstGeom>
        </p:spPr>
      </p:pic>
    </p:spTree>
    <p:extLst>
      <p:ext uri="{BB962C8B-B14F-4D97-AF65-F5344CB8AC3E}">
        <p14:creationId xmlns:p14="http://schemas.microsoft.com/office/powerpoint/2010/main" val="9442869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C0565-71B4-4C66-A3B3-734A9E4AC45C}"/>
              </a:ext>
            </a:extLst>
          </p:cNvPr>
          <p:cNvSpPr>
            <a:spLocks noGrp="1"/>
          </p:cNvSpPr>
          <p:nvPr>
            <p:ph type="title"/>
          </p:nvPr>
        </p:nvSpPr>
        <p:spPr/>
        <p:txBody>
          <a:bodyPr>
            <a:normAutofit/>
          </a:bodyPr>
          <a:lstStyle/>
          <a:p>
            <a:r>
              <a:rPr lang="en-US" u="sng" dirty="0">
                <a:latin typeface="Helvetica"/>
                <a:cs typeface="Helvetica"/>
                <a:hlinkClick r:id="rId3">
                  <a:extLst>
                    <a:ext uri="{A12FA001-AC4F-418D-AE19-62706E023703}">
                      <ahyp:hlinkClr xmlns:ahyp="http://schemas.microsoft.com/office/drawing/2018/hyperlinkcolor" val="tx"/>
                    </a:ext>
                  </a:extLst>
                </a:hlinkClick>
              </a:rPr>
              <a:t>Directory of Services</a:t>
            </a:r>
            <a:r>
              <a:rPr lang="en-US" dirty="0">
                <a:latin typeface="Helvetica"/>
                <a:cs typeface="Helvetica"/>
              </a:rPr>
              <a:t> - </a:t>
            </a:r>
            <a:r>
              <a:rPr lang="en-US" sz="3600" dirty="0">
                <a:latin typeface="Helvetica"/>
                <a:cs typeface="Helvetica"/>
              </a:rPr>
              <a:t>Registration page</a:t>
            </a:r>
            <a:endParaRPr lang="en-US" sz="3600" dirty="0"/>
          </a:p>
        </p:txBody>
      </p:sp>
      <p:pic>
        <p:nvPicPr>
          <p:cNvPr id="4" name="Picture 5" descr="Screenshot of the Directory of Services Organization registration page. Register your organization in the Directory of Services at www.aphdirectory.org&#10;&#10;Links to search the directory are available on each website: APH CareerConnect, FamilyConnect, VisionAware&#10;&#10;">
            <a:extLst>
              <a:ext uri="{FF2B5EF4-FFF2-40B4-BE49-F238E27FC236}">
                <a16:creationId xmlns:a16="http://schemas.microsoft.com/office/drawing/2014/main" id="{AF12F413-528C-FC49-8F7E-2823824B97A3}"/>
              </a:ext>
            </a:extLst>
          </p:cNvPr>
          <p:cNvPicPr>
            <a:picLocks noChangeAspect="1"/>
          </p:cNvPicPr>
          <p:nvPr/>
        </p:nvPicPr>
        <p:blipFill rotWithShape="1">
          <a:blip r:embed="rId4"/>
          <a:srcRect l="-144" t="1780" r="7328" b="23145"/>
          <a:stretch/>
        </p:blipFill>
        <p:spPr>
          <a:xfrm>
            <a:off x="1005016" y="1799132"/>
            <a:ext cx="9281264" cy="3642240"/>
          </a:xfrm>
          <a:prstGeom prst="rect">
            <a:avLst/>
          </a:prstGeom>
        </p:spPr>
      </p:pic>
    </p:spTree>
    <p:extLst>
      <p:ext uri="{BB962C8B-B14F-4D97-AF65-F5344CB8AC3E}">
        <p14:creationId xmlns:p14="http://schemas.microsoft.com/office/powerpoint/2010/main" val="38456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C0565-71B4-4C66-A3B3-734A9E4AC45C}"/>
              </a:ext>
            </a:extLst>
          </p:cNvPr>
          <p:cNvSpPr>
            <a:spLocks noGrp="1"/>
          </p:cNvSpPr>
          <p:nvPr>
            <p:ph type="title"/>
          </p:nvPr>
        </p:nvSpPr>
        <p:spPr/>
        <p:txBody>
          <a:bodyPr/>
          <a:lstStyle/>
          <a:p>
            <a:r>
              <a:rPr lang="en-US" dirty="0">
                <a:solidFill>
                  <a:schemeClr val="accent2"/>
                </a:solidFill>
                <a:latin typeface="Helvetica"/>
                <a:cs typeface="Helvetica"/>
                <a:hlinkClick r:id="rId3">
                  <a:extLst>
                    <a:ext uri="{A12FA001-AC4F-418D-AE19-62706E023703}">
                      <ahyp:hlinkClr xmlns:ahyp="http://schemas.microsoft.com/office/drawing/2018/hyperlinkcolor" val="tx"/>
                    </a:ext>
                  </a:extLst>
                </a:hlinkClick>
              </a:rPr>
              <a:t>APH Connect</a:t>
            </a:r>
            <a:r>
              <a:rPr lang="en-US" b="0" dirty="0">
                <a:solidFill>
                  <a:schemeClr val="accent2"/>
                </a:solidFill>
                <a:latin typeface="Helvetica"/>
                <a:cs typeface="Helvetica"/>
                <a:hlinkClick r:id="rId3">
                  <a:extLst>
                    <a:ext uri="{A12FA001-AC4F-418D-AE19-62706E023703}">
                      <ahyp:hlinkClr xmlns:ahyp="http://schemas.microsoft.com/office/drawing/2018/hyperlinkcolor" val="tx"/>
                    </a:ext>
                  </a:extLst>
                </a:hlinkClick>
              </a:rPr>
              <a:t>Center</a:t>
            </a:r>
            <a:r>
              <a:rPr lang="en-US" b="0" dirty="0">
                <a:solidFill>
                  <a:schemeClr val="accent2"/>
                </a:solidFill>
                <a:latin typeface="Helvetica"/>
                <a:cs typeface="Helvetica"/>
              </a:rPr>
              <a:t> Contacts </a:t>
            </a:r>
            <a:endParaRPr lang="en-US" dirty="0">
              <a:solidFill>
                <a:schemeClr val="accent2"/>
              </a:solidFill>
            </a:endParaRPr>
          </a:p>
        </p:txBody>
      </p:sp>
      <p:sp>
        <p:nvSpPr>
          <p:cNvPr id="3" name="Content Placeholder 2">
            <a:extLst>
              <a:ext uri="{FF2B5EF4-FFF2-40B4-BE49-F238E27FC236}">
                <a16:creationId xmlns:a16="http://schemas.microsoft.com/office/drawing/2014/main" id="{A93B117B-2593-4F19-B905-3ABB6DD6671F}"/>
              </a:ext>
            </a:extLst>
          </p:cNvPr>
          <p:cNvSpPr>
            <a:spLocks noGrp="1"/>
          </p:cNvSpPr>
          <p:nvPr>
            <p:ph sz="quarter" idx="12"/>
          </p:nvPr>
        </p:nvSpPr>
        <p:spPr/>
        <p:txBody>
          <a:bodyPr>
            <a:normAutofit fontScale="92500" lnSpcReduction="10000"/>
          </a:bodyPr>
          <a:lstStyle/>
          <a:p>
            <a:r>
              <a:rPr lang="en-US" sz="3200" dirty="0"/>
              <a:t>The APH Information &amp; Referral Hotline</a:t>
            </a:r>
          </a:p>
          <a:p>
            <a:r>
              <a:rPr lang="en-US" sz="3200" b="1" u="sng" dirty="0"/>
              <a:t>1-800-232-5463</a:t>
            </a:r>
            <a:r>
              <a:rPr lang="en-US" sz="3200" dirty="0">
                <a:solidFill>
                  <a:srgbClr val="FFFF00"/>
                </a:solidFill>
              </a:rPr>
              <a:t> </a:t>
            </a:r>
            <a:r>
              <a:rPr lang="en-US" sz="3200" dirty="0"/>
              <a:t>(U.S. and Canada) </a:t>
            </a:r>
          </a:p>
          <a:p>
            <a:r>
              <a:rPr lang="en-US" sz="3200" dirty="0"/>
              <a:t>staffed M-F 8:00AM-8:00PM  EST</a:t>
            </a:r>
          </a:p>
          <a:p>
            <a:endParaRPr lang="en-US" sz="2800" dirty="0"/>
          </a:p>
          <a:p>
            <a:r>
              <a:rPr lang="en-US" sz="3200" b="1" dirty="0"/>
              <a:t>Email: </a:t>
            </a:r>
            <a:r>
              <a:rPr lang="en-US" sz="3200" b="1" u="sng" dirty="0" err="1"/>
              <a:t>connectcenter@aph.org</a:t>
            </a:r>
            <a:endParaRPr lang="en-US" sz="3200" b="1" u="sng" dirty="0"/>
          </a:p>
          <a:p>
            <a:endParaRPr lang="en-US" sz="2800" dirty="0"/>
          </a:p>
          <a:p>
            <a:r>
              <a:rPr lang="en-US" sz="3200" b="1" dirty="0">
                <a:hlinkClick r:id="rId4"/>
              </a:rPr>
              <a:t>Directory of Services </a:t>
            </a:r>
            <a:r>
              <a:rPr lang="en-US" sz="3200" dirty="0"/>
              <a:t>with over 2,000 profiles of agencies serving people who are blind or visually impaired.</a:t>
            </a:r>
          </a:p>
        </p:txBody>
      </p:sp>
    </p:spTree>
    <p:extLst>
      <p:ext uri="{BB962C8B-B14F-4D97-AF65-F5344CB8AC3E}">
        <p14:creationId xmlns:p14="http://schemas.microsoft.com/office/powerpoint/2010/main" val="3142250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C0565-71B4-4C66-A3B3-734A9E4AC45C}"/>
              </a:ext>
            </a:extLst>
          </p:cNvPr>
          <p:cNvSpPr>
            <a:spLocks noGrp="1"/>
          </p:cNvSpPr>
          <p:nvPr>
            <p:ph type="title"/>
          </p:nvPr>
        </p:nvSpPr>
        <p:spPr/>
        <p:txBody>
          <a:bodyPr/>
          <a:lstStyle/>
          <a:p>
            <a:r>
              <a:rPr lang="en-US" dirty="0"/>
              <a:t>APH </a:t>
            </a:r>
            <a:r>
              <a:rPr lang="en-US" dirty="0" err="1"/>
              <a:t>Connect</a:t>
            </a:r>
            <a:r>
              <a:rPr lang="en-US" b="0" dirty="0" err="1"/>
              <a:t>Center</a:t>
            </a:r>
            <a:r>
              <a:rPr lang="en-US" b="0" dirty="0"/>
              <a:t> Funders</a:t>
            </a:r>
            <a:endParaRPr lang="en-US" dirty="0"/>
          </a:p>
        </p:txBody>
      </p:sp>
      <p:sp>
        <p:nvSpPr>
          <p:cNvPr id="3" name="Content Placeholder 2">
            <a:extLst>
              <a:ext uri="{FF2B5EF4-FFF2-40B4-BE49-F238E27FC236}">
                <a16:creationId xmlns:a16="http://schemas.microsoft.com/office/drawing/2014/main" id="{A93B117B-2593-4F19-B905-3ABB6DD6671F}"/>
              </a:ext>
            </a:extLst>
          </p:cNvPr>
          <p:cNvSpPr>
            <a:spLocks noGrp="1"/>
          </p:cNvSpPr>
          <p:nvPr>
            <p:ph sz="quarter" idx="12"/>
          </p:nvPr>
        </p:nvSpPr>
        <p:spPr/>
        <p:txBody>
          <a:bodyPr vert="horz" lIns="91440" tIns="45720" rIns="91440" bIns="45720" rtlCol="0" anchor="t">
            <a:normAutofit/>
          </a:bodyPr>
          <a:lstStyle/>
          <a:p>
            <a:r>
              <a:rPr lang="en-US" u="sng" dirty="0">
                <a:latin typeface="Helvetica"/>
                <a:cs typeface="Helvetica"/>
              </a:rPr>
              <a:t>Funding Sources</a:t>
            </a:r>
          </a:p>
          <a:p>
            <a:pPr marL="457200" indent="-457200">
              <a:buFont typeface="Arial" panose="020B0604020202020204" pitchFamily="34" charset="0"/>
              <a:buChar char="•"/>
            </a:pPr>
            <a:r>
              <a:rPr lang="en-US" sz="3200" dirty="0">
                <a:latin typeface="Helvetica"/>
                <a:cs typeface="Helvetica"/>
              </a:rPr>
              <a:t>The Gibney Family Foundation</a:t>
            </a:r>
          </a:p>
          <a:p>
            <a:pPr marL="457200" indent="-457200">
              <a:buFont typeface="Arial" panose="020B0604020202020204" pitchFamily="34" charset="0"/>
              <a:buChar char="•"/>
            </a:pPr>
            <a:r>
              <a:rPr lang="en-US" sz="3200" dirty="0">
                <a:latin typeface="Helvetica"/>
                <a:cs typeface="Helvetica"/>
              </a:rPr>
              <a:t>Delta Gamma Foundation </a:t>
            </a:r>
            <a:r>
              <a:rPr lang="en-US" sz="3200" dirty="0"/>
              <a:t>Service for Sight Program</a:t>
            </a:r>
            <a:endParaRPr lang="en-US" sz="3200" dirty="0">
              <a:latin typeface="Helvetica"/>
              <a:cs typeface="Helvetica"/>
            </a:endParaRPr>
          </a:p>
          <a:p>
            <a:pPr marL="457200" indent="-457200">
              <a:buFont typeface="Arial" panose="020B0604020202020204" pitchFamily="34" charset="0"/>
              <a:buChar char="•"/>
            </a:pPr>
            <a:r>
              <a:rPr lang="en-US" sz="3200" dirty="0">
                <a:latin typeface="Helvetica"/>
                <a:cs typeface="Helvetica"/>
              </a:rPr>
              <a:t>Lavelle Fund for the Blind, Inc.</a:t>
            </a:r>
            <a:endParaRPr lang="en-US" dirty="0"/>
          </a:p>
          <a:p>
            <a:pPr marL="457200" indent="-457200">
              <a:buFont typeface="Arial" panose="020B0604020202020204" pitchFamily="34" charset="0"/>
              <a:buChar char="•"/>
            </a:pPr>
            <a:r>
              <a:rPr lang="en-US" sz="3200" dirty="0">
                <a:latin typeface="Helvetica"/>
                <a:cs typeface="Helvetica"/>
              </a:rPr>
              <a:t>LG&amp;E Community Grants</a:t>
            </a:r>
          </a:p>
          <a:p>
            <a:pPr marL="457200" indent="-457200">
              <a:buFont typeface="Arial" panose="020B0604020202020204" pitchFamily="34" charset="0"/>
              <a:buChar char="•"/>
            </a:pPr>
            <a:r>
              <a:rPr lang="en-US" sz="3200" dirty="0">
                <a:latin typeface="Helvetica"/>
                <a:cs typeface="Helvetica"/>
              </a:rPr>
              <a:t>HumanWare</a:t>
            </a:r>
          </a:p>
          <a:p>
            <a:pPr marL="457200" indent="-457200">
              <a:buFont typeface="Arial" panose="020B0604020202020204" pitchFamily="34" charset="0"/>
              <a:buChar char="•"/>
            </a:pPr>
            <a:r>
              <a:rPr lang="en-US" sz="3200" dirty="0">
                <a:latin typeface="Helvetica"/>
                <a:cs typeface="Helvetica"/>
              </a:rPr>
              <a:t>Reader’s Digest Partners for Sight Foundation</a:t>
            </a:r>
          </a:p>
          <a:p>
            <a:pPr marL="457200" indent="-457200">
              <a:buFont typeface="Arial" panose="020B0604020202020204" pitchFamily="34" charset="0"/>
              <a:buChar char="•"/>
            </a:pPr>
            <a:endParaRPr lang="en-US" sz="3200" dirty="0">
              <a:latin typeface="Helvetica"/>
              <a:cs typeface="Helvetica"/>
            </a:endParaRPr>
          </a:p>
          <a:p>
            <a:endParaRPr lang="en-US" dirty="0"/>
          </a:p>
        </p:txBody>
      </p:sp>
    </p:spTree>
    <p:extLst>
      <p:ext uri="{BB962C8B-B14F-4D97-AF65-F5344CB8AC3E}">
        <p14:creationId xmlns:p14="http://schemas.microsoft.com/office/powerpoint/2010/main" val="36779419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C0565-71B4-4C66-A3B3-734A9E4AC45C}"/>
              </a:ext>
            </a:extLst>
          </p:cNvPr>
          <p:cNvSpPr>
            <a:spLocks noGrp="1"/>
          </p:cNvSpPr>
          <p:nvPr>
            <p:ph type="title"/>
          </p:nvPr>
        </p:nvSpPr>
        <p:spPr/>
        <p:txBody>
          <a:bodyPr/>
          <a:lstStyle/>
          <a:p>
            <a:r>
              <a:rPr lang="en-US" dirty="0"/>
              <a:t>APH </a:t>
            </a:r>
            <a:r>
              <a:rPr lang="en-US" dirty="0" err="1"/>
              <a:t>Connect</a:t>
            </a:r>
            <a:r>
              <a:rPr lang="en-US" b="0" dirty="0" err="1"/>
              <a:t>Center</a:t>
            </a:r>
            <a:r>
              <a:rPr lang="en-US" b="0" dirty="0"/>
              <a:t> Partners</a:t>
            </a:r>
            <a:endParaRPr lang="en-US" dirty="0"/>
          </a:p>
        </p:txBody>
      </p:sp>
      <p:sp>
        <p:nvSpPr>
          <p:cNvPr id="3" name="Content Placeholder 2">
            <a:extLst>
              <a:ext uri="{FF2B5EF4-FFF2-40B4-BE49-F238E27FC236}">
                <a16:creationId xmlns:a16="http://schemas.microsoft.com/office/drawing/2014/main" id="{A93B117B-2593-4F19-B905-3ABB6DD6671F}"/>
              </a:ext>
            </a:extLst>
          </p:cNvPr>
          <p:cNvSpPr>
            <a:spLocks noGrp="1"/>
          </p:cNvSpPr>
          <p:nvPr>
            <p:ph sz="quarter" idx="12"/>
          </p:nvPr>
        </p:nvSpPr>
        <p:spPr>
          <a:xfrm>
            <a:off x="1005016" y="1721708"/>
            <a:ext cx="10348784" cy="485915"/>
          </a:xfrm>
        </p:spPr>
        <p:txBody>
          <a:bodyPr/>
          <a:lstStyle/>
          <a:p>
            <a:r>
              <a:rPr lang="en-US" sz="2800" b="1" dirty="0"/>
              <a:t>Our Partners</a:t>
            </a:r>
          </a:p>
        </p:txBody>
      </p:sp>
      <p:pic>
        <p:nvPicPr>
          <p:cNvPr id="4" name="Picture 3" descr="National Eye Institute National Eye Health Education Program Logo">
            <a:extLst>
              <a:ext uri="{FF2B5EF4-FFF2-40B4-BE49-F238E27FC236}">
                <a16:creationId xmlns:a16="http://schemas.microsoft.com/office/drawing/2014/main" id="{90065C51-30E8-D548-BD4A-F43C85A5CCC0}"/>
              </a:ext>
            </a:extLst>
          </p:cNvPr>
          <p:cNvPicPr>
            <a:picLocks noChangeAspect="1"/>
          </p:cNvPicPr>
          <p:nvPr/>
        </p:nvPicPr>
        <p:blipFill>
          <a:blip r:embed="rId3"/>
          <a:stretch>
            <a:fillRect/>
          </a:stretch>
        </p:blipFill>
        <p:spPr>
          <a:xfrm>
            <a:off x="6493030" y="2427765"/>
            <a:ext cx="2680399" cy="944389"/>
          </a:xfrm>
          <a:prstGeom prst="rect">
            <a:avLst/>
          </a:prstGeom>
        </p:spPr>
      </p:pic>
      <p:pic>
        <p:nvPicPr>
          <p:cNvPr id="5" name="Picture 4" descr="NRTC Mississippi State OIB-TAC logo">
            <a:extLst>
              <a:ext uri="{FF2B5EF4-FFF2-40B4-BE49-F238E27FC236}">
                <a16:creationId xmlns:a16="http://schemas.microsoft.com/office/drawing/2014/main" id="{D82390AA-EAC4-C345-8EFA-EF6B43FE286A}"/>
              </a:ext>
            </a:extLst>
          </p:cNvPr>
          <p:cNvPicPr>
            <a:picLocks noChangeAspect="1"/>
          </p:cNvPicPr>
          <p:nvPr/>
        </p:nvPicPr>
        <p:blipFill>
          <a:blip r:embed="rId4"/>
          <a:stretch>
            <a:fillRect/>
          </a:stretch>
        </p:blipFill>
        <p:spPr>
          <a:xfrm>
            <a:off x="1045433" y="2397973"/>
            <a:ext cx="5133975" cy="885825"/>
          </a:xfrm>
          <a:prstGeom prst="rect">
            <a:avLst/>
          </a:prstGeom>
        </p:spPr>
      </p:pic>
      <p:pic>
        <p:nvPicPr>
          <p:cNvPr id="6" name="Picture 5" descr="Johns Hopkins Wilmer Eye Institute Logo">
            <a:extLst>
              <a:ext uri="{FF2B5EF4-FFF2-40B4-BE49-F238E27FC236}">
                <a16:creationId xmlns:a16="http://schemas.microsoft.com/office/drawing/2014/main" id="{16274B19-66E4-3447-9DA9-C857CBB1D25D}"/>
              </a:ext>
            </a:extLst>
          </p:cNvPr>
          <p:cNvPicPr>
            <a:picLocks noChangeAspect="1"/>
          </p:cNvPicPr>
          <p:nvPr/>
        </p:nvPicPr>
        <p:blipFill>
          <a:blip r:embed="rId5"/>
          <a:stretch>
            <a:fillRect/>
          </a:stretch>
        </p:blipFill>
        <p:spPr>
          <a:xfrm>
            <a:off x="3260303" y="3474148"/>
            <a:ext cx="1762125" cy="2428875"/>
          </a:xfrm>
          <a:prstGeom prst="rect">
            <a:avLst/>
          </a:prstGeom>
        </p:spPr>
      </p:pic>
      <p:pic>
        <p:nvPicPr>
          <p:cNvPr id="7" name="Picture 6" descr="University of Louisville Logo">
            <a:extLst>
              <a:ext uri="{FF2B5EF4-FFF2-40B4-BE49-F238E27FC236}">
                <a16:creationId xmlns:a16="http://schemas.microsoft.com/office/drawing/2014/main" id="{94019F9A-64DD-E34E-913B-4A90185C3239}"/>
              </a:ext>
            </a:extLst>
          </p:cNvPr>
          <p:cNvPicPr>
            <a:picLocks noChangeAspect="1"/>
          </p:cNvPicPr>
          <p:nvPr/>
        </p:nvPicPr>
        <p:blipFill>
          <a:blip r:embed="rId6"/>
          <a:stretch>
            <a:fillRect/>
          </a:stretch>
        </p:blipFill>
        <p:spPr>
          <a:xfrm>
            <a:off x="5970516" y="4022696"/>
            <a:ext cx="2857500" cy="1600200"/>
          </a:xfrm>
          <a:prstGeom prst="rect">
            <a:avLst/>
          </a:prstGeom>
        </p:spPr>
      </p:pic>
      <p:pic>
        <p:nvPicPr>
          <p:cNvPr id="8" name="Picture 7" descr="National Industries for the Blind Logo">
            <a:extLst>
              <a:ext uri="{FF2B5EF4-FFF2-40B4-BE49-F238E27FC236}">
                <a16:creationId xmlns:a16="http://schemas.microsoft.com/office/drawing/2014/main" id="{ED69252C-DD7D-B74C-A849-18309AFC680B}"/>
              </a:ext>
            </a:extLst>
          </p:cNvPr>
          <p:cNvPicPr>
            <a:picLocks noChangeAspect="1"/>
          </p:cNvPicPr>
          <p:nvPr/>
        </p:nvPicPr>
        <p:blipFill>
          <a:blip r:embed="rId7"/>
          <a:stretch>
            <a:fillRect/>
          </a:stretch>
        </p:blipFill>
        <p:spPr>
          <a:xfrm>
            <a:off x="9487051" y="2473841"/>
            <a:ext cx="2065605" cy="826242"/>
          </a:xfrm>
          <a:prstGeom prst="rect">
            <a:avLst/>
          </a:prstGeom>
        </p:spPr>
      </p:pic>
    </p:spTree>
    <p:extLst>
      <p:ext uri="{BB962C8B-B14F-4D97-AF65-F5344CB8AC3E}">
        <p14:creationId xmlns:p14="http://schemas.microsoft.com/office/powerpoint/2010/main" val="1751530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p:txBody>
          <a:bodyPr/>
          <a:lstStyle/>
          <a:p>
            <a:r>
              <a:rPr lang="en-US" dirty="0">
                <a:latin typeface="Helvetica"/>
                <a:cs typeface="Helvetica"/>
              </a:rPr>
              <a:t>Partner Programs</a:t>
            </a:r>
            <a:endParaRPr lang="en-US" dirty="0"/>
          </a:p>
        </p:txBody>
      </p:sp>
      <p:sp>
        <p:nvSpPr>
          <p:cNvPr id="3" name="Content Placeholder 2">
            <a:extLst>
              <a:ext uri="{FF2B5EF4-FFF2-40B4-BE49-F238E27FC236}">
                <a16:creationId xmlns:a16="http://schemas.microsoft.com/office/drawing/2014/main" id="{F122DD32-1D5A-4B05-BEA4-9383401A3274}"/>
              </a:ext>
            </a:extLst>
          </p:cNvPr>
          <p:cNvSpPr>
            <a:spLocks noGrp="1"/>
          </p:cNvSpPr>
          <p:nvPr>
            <p:ph sz="quarter" idx="12"/>
          </p:nvPr>
        </p:nvSpPr>
        <p:spPr/>
        <p:txBody>
          <a:bodyPr vert="horz" lIns="91440" tIns="45720" rIns="91440" bIns="45720" rtlCol="0" anchor="t">
            <a:normAutofit fontScale="92500" lnSpcReduction="20000"/>
          </a:bodyPr>
          <a:lstStyle/>
          <a:p>
            <a:pPr marL="342900" indent="-342900">
              <a:lnSpc>
                <a:spcPct val="100000"/>
              </a:lnSpc>
              <a:buFont typeface="Arial" panose="020B0604020202020204" pitchFamily="34" charset="0"/>
              <a:buChar char="•"/>
            </a:pPr>
            <a:r>
              <a:rPr lang="en-US" sz="2400" dirty="0">
                <a:latin typeface="Helvetica"/>
                <a:cs typeface="Helvetica"/>
              </a:rPr>
              <a:t>Chicago Lighthouse for the Blind</a:t>
            </a:r>
            <a:endParaRPr lang="en-US" dirty="0">
              <a:cs typeface="Helvetica" pitchFamily="2" charset="0"/>
            </a:endParaRPr>
          </a:p>
          <a:p>
            <a:pPr marL="342900" indent="-342900">
              <a:lnSpc>
                <a:spcPct val="100000"/>
              </a:lnSpc>
              <a:buFont typeface="Arial" panose="020B0604020202020204" pitchFamily="34" charset="0"/>
              <a:buChar char="•"/>
            </a:pPr>
            <a:r>
              <a:rPr lang="en-US" sz="2400" dirty="0">
                <a:latin typeface="Helvetica"/>
                <a:cs typeface="Helvetica"/>
              </a:rPr>
              <a:t>College Success at Perkins: Compass Program</a:t>
            </a:r>
            <a:endParaRPr lang="en-US" dirty="0">
              <a:cs typeface="Helvetica"/>
            </a:endParaRPr>
          </a:p>
          <a:p>
            <a:pPr marL="342900" indent="-342900">
              <a:lnSpc>
                <a:spcPct val="100000"/>
              </a:lnSpc>
              <a:buFont typeface="Arial" panose="020B0604020202020204" pitchFamily="34" charset="0"/>
              <a:buChar char="•"/>
            </a:pPr>
            <a:r>
              <a:rPr lang="en-US" sz="2400" dirty="0">
                <a:latin typeface="Helvetica"/>
                <a:cs typeface="Helvetica"/>
              </a:rPr>
              <a:t>Vistas Education Partners: Homework Hotline Series</a:t>
            </a:r>
          </a:p>
          <a:p>
            <a:pPr marL="342900" indent="-342900">
              <a:lnSpc>
                <a:spcPct val="100000"/>
              </a:lnSpc>
              <a:buFont typeface="Arial" panose="020B0604020202020204" pitchFamily="34" charset="0"/>
              <a:buChar char="•"/>
            </a:pPr>
            <a:r>
              <a:rPr lang="en-US" sz="2400" dirty="0">
                <a:latin typeface="Helvetica"/>
                <a:cs typeface="Helvetica"/>
              </a:rPr>
              <a:t>Vision Serve Alliance</a:t>
            </a:r>
            <a:endParaRPr lang="en-US" sz="2400" dirty="0">
              <a:cs typeface="Helvetica"/>
            </a:endParaRPr>
          </a:p>
          <a:p>
            <a:pPr marL="342900" indent="-342900">
              <a:lnSpc>
                <a:spcPct val="100000"/>
              </a:lnSpc>
              <a:buFont typeface="Arial" panose="020B0604020202020204" pitchFamily="34" charset="0"/>
              <a:buChar char="•"/>
            </a:pPr>
            <a:r>
              <a:rPr lang="en-US" sz="2400" dirty="0">
                <a:latin typeface="Helvetica"/>
                <a:cs typeface="Helvetica"/>
              </a:rPr>
              <a:t>Be My Eyes “Special Help” Community Partnership </a:t>
            </a:r>
          </a:p>
          <a:p>
            <a:pPr marL="342900" indent="-342900">
              <a:lnSpc>
                <a:spcPct val="100000"/>
              </a:lnSpc>
              <a:buFont typeface="Arial" panose="020B0604020202020204" pitchFamily="34" charset="0"/>
              <a:buChar char="•"/>
            </a:pPr>
            <a:r>
              <a:rPr lang="en-US" sz="2400" dirty="0">
                <a:latin typeface="Helvetica"/>
                <a:cs typeface="Helvetica"/>
              </a:rPr>
              <a:t>OIB-TAC Public Service Announcement</a:t>
            </a:r>
            <a:endParaRPr lang="en-US" sz="2400" dirty="0">
              <a:cs typeface="Helvetica"/>
            </a:endParaRPr>
          </a:p>
          <a:p>
            <a:pPr marL="342900" indent="-342900">
              <a:lnSpc>
                <a:spcPct val="100000"/>
              </a:lnSpc>
              <a:buFont typeface="Arial" panose="020B0604020202020204" pitchFamily="34" charset="0"/>
              <a:buChar char="•"/>
            </a:pPr>
            <a:r>
              <a:rPr lang="en-US" sz="2400" dirty="0">
                <a:latin typeface="Helvetica"/>
                <a:cs typeface="Helvetica"/>
              </a:rPr>
              <a:t>Helen Keller National Center</a:t>
            </a:r>
            <a:endParaRPr lang="en-US" sz="2400" dirty="0">
              <a:cs typeface="Helvetica"/>
            </a:endParaRPr>
          </a:p>
          <a:p>
            <a:pPr marL="342900" indent="-342900">
              <a:lnSpc>
                <a:spcPct val="100000"/>
              </a:lnSpc>
              <a:buFont typeface="Arial" panose="020B0604020202020204" pitchFamily="34" charset="0"/>
              <a:buChar char="•"/>
            </a:pPr>
            <a:r>
              <a:rPr lang="en-US" sz="2400" dirty="0">
                <a:latin typeface="Helvetica"/>
                <a:cs typeface="Helvetica"/>
              </a:rPr>
              <a:t>AER Chapters – Webinar Content</a:t>
            </a:r>
          </a:p>
          <a:p>
            <a:pPr marL="342900" indent="-342900">
              <a:lnSpc>
                <a:spcPct val="100000"/>
              </a:lnSpc>
              <a:buChar char="•"/>
            </a:pPr>
            <a:r>
              <a:rPr lang="en-US" sz="2400" dirty="0">
                <a:latin typeface="Helvetica"/>
                <a:cs typeface="Helvetica"/>
              </a:rPr>
              <a:t>Illinois School for the Visually Impaired Early-Intervention </a:t>
            </a:r>
          </a:p>
          <a:p>
            <a:pPr marL="342900" indent="-342900">
              <a:lnSpc>
                <a:spcPct val="100000"/>
              </a:lnSpc>
              <a:buChar char="•"/>
            </a:pPr>
            <a:r>
              <a:rPr lang="en-US" sz="2400" dirty="0">
                <a:latin typeface="Helvetica"/>
                <a:cs typeface="Helvetica"/>
              </a:rPr>
              <a:t>Lovett Productions</a:t>
            </a:r>
          </a:p>
          <a:p>
            <a:pPr>
              <a:lnSpc>
                <a:spcPct val="100000"/>
              </a:lnSpc>
            </a:pPr>
            <a:endParaRPr lang="en-US" sz="2400" dirty="0">
              <a:cs typeface="Helvetica"/>
            </a:endParaRPr>
          </a:p>
        </p:txBody>
      </p:sp>
    </p:spTree>
    <p:extLst>
      <p:ext uri="{BB962C8B-B14F-4D97-AF65-F5344CB8AC3E}">
        <p14:creationId xmlns:p14="http://schemas.microsoft.com/office/powerpoint/2010/main" val="3734822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p:txBody>
          <a:bodyPr/>
          <a:lstStyle/>
          <a:p>
            <a:r>
              <a:rPr lang="en-US" dirty="0">
                <a:latin typeface="Helvetica"/>
                <a:cs typeface="Helvetica"/>
              </a:rPr>
              <a:t>APH </a:t>
            </a:r>
            <a:r>
              <a:rPr lang="en-US" dirty="0" err="1">
                <a:latin typeface="Helvetica"/>
                <a:cs typeface="Helvetica"/>
              </a:rPr>
              <a:t>Connect</a:t>
            </a:r>
            <a:r>
              <a:rPr lang="en-US" b="0" dirty="0" err="1">
                <a:latin typeface="Helvetica"/>
                <a:cs typeface="Helvetica"/>
              </a:rPr>
              <a:t>Center</a:t>
            </a:r>
            <a:r>
              <a:rPr lang="en-US" b="0" dirty="0">
                <a:latin typeface="Helvetica"/>
                <a:cs typeface="Helvetica"/>
              </a:rPr>
              <a:t> Mission </a:t>
            </a:r>
            <a:endParaRPr lang="en-US" dirty="0"/>
          </a:p>
        </p:txBody>
      </p:sp>
      <p:sp>
        <p:nvSpPr>
          <p:cNvPr id="3" name="Content Placeholder 2">
            <a:extLst>
              <a:ext uri="{FF2B5EF4-FFF2-40B4-BE49-F238E27FC236}">
                <a16:creationId xmlns:a16="http://schemas.microsoft.com/office/drawing/2014/main" id="{F122DD32-1D5A-4B05-BEA4-9383401A3274}"/>
              </a:ext>
            </a:extLst>
          </p:cNvPr>
          <p:cNvSpPr>
            <a:spLocks noGrp="1"/>
          </p:cNvSpPr>
          <p:nvPr>
            <p:ph sz="quarter" idx="12"/>
          </p:nvPr>
        </p:nvSpPr>
        <p:spPr/>
        <p:txBody>
          <a:bodyPr vert="horz" lIns="91440" tIns="45720" rIns="91440" bIns="45720" rtlCol="0" anchor="t">
            <a:normAutofit/>
          </a:bodyPr>
          <a:lstStyle/>
          <a:p>
            <a:r>
              <a:rPr lang="en-US" sz="2800" b="1" u="sng" dirty="0"/>
              <a:t>Our Mission</a:t>
            </a:r>
            <a:endParaRPr lang="en-US" dirty="0"/>
          </a:p>
          <a:p>
            <a:pPr>
              <a:lnSpc>
                <a:spcPct val="110000"/>
              </a:lnSpc>
            </a:pPr>
            <a:r>
              <a:rPr lang="en-US" sz="2800" dirty="0">
                <a:latin typeface="Helvetica"/>
                <a:cs typeface="Helvetica"/>
              </a:rPr>
              <a:t>The APH </a:t>
            </a:r>
            <a:r>
              <a:rPr lang="en-US" sz="2800" b="1" dirty="0" err="1">
                <a:latin typeface="Helvetica"/>
                <a:cs typeface="Helvetica"/>
              </a:rPr>
              <a:t>Connect</a:t>
            </a:r>
            <a:r>
              <a:rPr lang="en-US" sz="2800" dirty="0" err="1">
                <a:latin typeface="Helvetica"/>
                <a:cs typeface="Helvetica"/>
              </a:rPr>
              <a:t>Center</a:t>
            </a:r>
            <a:r>
              <a:rPr lang="en-US" sz="2800" dirty="0">
                <a:latin typeface="Helvetica"/>
                <a:cs typeface="Helvetica"/>
              </a:rPr>
              <a:t> offers curated information and resources to assist children, parents, adults, job seekers who are blind or visually impaired, and their associated professionals, leading to greater independence and success in their lives.</a:t>
            </a:r>
          </a:p>
          <a:p>
            <a:pPr>
              <a:lnSpc>
                <a:spcPct val="110000"/>
              </a:lnSpc>
            </a:pPr>
            <a:endParaRPr lang="en-US" sz="2800" dirty="0"/>
          </a:p>
        </p:txBody>
      </p:sp>
    </p:spTree>
    <p:extLst>
      <p:ext uri="{BB962C8B-B14F-4D97-AF65-F5344CB8AC3E}">
        <p14:creationId xmlns:p14="http://schemas.microsoft.com/office/powerpoint/2010/main" val="2052079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p:txBody>
          <a:bodyPr/>
          <a:lstStyle/>
          <a:p>
            <a:r>
              <a:rPr lang="en-US" dirty="0" err="1">
                <a:latin typeface="Helvetica"/>
                <a:cs typeface="Helvetica"/>
              </a:rPr>
              <a:t>Career</a:t>
            </a:r>
            <a:r>
              <a:rPr lang="en-US" b="0" dirty="0" err="1">
                <a:latin typeface="Helvetica"/>
                <a:cs typeface="Helvetica"/>
              </a:rPr>
              <a:t>Connect</a:t>
            </a:r>
            <a:r>
              <a:rPr lang="en-US" dirty="0">
                <a:latin typeface="Helvetica"/>
                <a:cs typeface="Helvetica"/>
              </a:rPr>
              <a:t>: Class of 2020</a:t>
            </a:r>
            <a:endParaRPr lang="en-US" dirty="0"/>
          </a:p>
        </p:txBody>
      </p:sp>
      <p:pic>
        <p:nvPicPr>
          <p:cNvPr id="4" name="Picture 6" descr="There is Greatness Inside of You">
            <a:hlinkClick r:id="" action="ppaction://media"/>
            <a:extLst>
              <a:ext uri="{FF2B5EF4-FFF2-40B4-BE49-F238E27FC236}">
                <a16:creationId xmlns:a16="http://schemas.microsoft.com/office/drawing/2014/main" id="{C139A0D5-0655-544F-A978-E384EFC708E4}"/>
              </a:ext>
            </a:extLst>
          </p:cNvPr>
          <p:cNvPicPr>
            <a:picLocks noRot="1" noChangeAspect="1"/>
          </p:cNvPicPr>
          <p:nvPr>
            <a:videoFile r:link="rId1"/>
          </p:nvPr>
        </p:nvPicPr>
        <p:blipFill>
          <a:blip r:embed="rId5"/>
          <a:stretch>
            <a:fillRect/>
          </a:stretch>
        </p:blipFill>
        <p:spPr>
          <a:xfrm>
            <a:off x="1121934" y="1772730"/>
            <a:ext cx="4948194" cy="3711146"/>
          </a:xfrm>
          <a:prstGeom prst="rect">
            <a:avLst/>
          </a:prstGeom>
        </p:spPr>
      </p:pic>
      <p:pic>
        <p:nvPicPr>
          <p:cNvPr id="5" name="Picture 5" descr="Get Out There and Get After It!">
            <a:hlinkClick r:id="" action="ppaction://media"/>
            <a:extLst>
              <a:ext uri="{FF2B5EF4-FFF2-40B4-BE49-F238E27FC236}">
                <a16:creationId xmlns:a16="http://schemas.microsoft.com/office/drawing/2014/main" id="{EA27DF7E-380B-2447-869E-A4F1B7AF5F3B}"/>
              </a:ext>
            </a:extLst>
          </p:cNvPr>
          <p:cNvPicPr>
            <a:picLocks noRot="1" noChangeAspect="1"/>
          </p:cNvPicPr>
          <p:nvPr>
            <a:videoFile r:link="rId2"/>
          </p:nvPr>
        </p:nvPicPr>
        <p:blipFill>
          <a:blip r:embed="rId6"/>
          <a:stretch>
            <a:fillRect/>
          </a:stretch>
        </p:blipFill>
        <p:spPr>
          <a:xfrm>
            <a:off x="6405606" y="1772730"/>
            <a:ext cx="4948194" cy="3711146"/>
          </a:xfrm>
          <a:prstGeom prst="rect">
            <a:avLst/>
          </a:prstGeom>
        </p:spPr>
      </p:pic>
    </p:spTree>
    <p:extLst>
      <p:ext uri="{BB962C8B-B14F-4D97-AF65-F5344CB8AC3E}">
        <p14:creationId xmlns:p14="http://schemas.microsoft.com/office/powerpoint/2010/main" val="4173796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ED9E2-A31F-4EDF-AF58-088B543265E1}"/>
              </a:ext>
            </a:extLst>
          </p:cNvPr>
          <p:cNvSpPr>
            <a:spLocks noGrp="1"/>
          </p:cNvSpPr>
          <p:nvPr>
            <p:ph type="ctrTitle"/>
          </p:nvPr>
        </p:nvSpPr>
        <p:spPr>
          <a:xfrm>
            <a:off x="1243139" y="416531"/>
            <a:ext cx="10184228" cy="779589"/>
          </a:xfrm>
        </p:spPr>
        <p:txBody>
          <a:bodyPr>
            <a:normAutofit/>
          </a:bodyPr>
          <a:lstStyle/>
          <a:p>
            <a:r>
              <a:rPr lang="en-US" dirty="0">
                <a:latin typeface="Helvetica"/>
                <a:cs typeface="Helvetica"/>
              </a:rPr>
              <a:t>APH </a:t>
            </a:r>
            <a:r>
              <a:rPr lang="en-US" cap="none" dirty="0" err="1">
                <a:latin typeface="Helvetica"/>
                <a:cs typeface="Helvetica"/>
              </a:rPr>
              <a:t>Connect</a:t>
            </a:r>
            <a:r>
              <a:rPr lang="en-US" b="0" cap="none" dirty="0" err="1">
                <a:latin typeface="Helvetica"/>
                <a:cs typeface="Helvetica"/>
              </a:rPr>
              <a:t>Center</a:t>
            </a:r>
            <a:r>
              <a:rPr lang="en-US" b="0" dirty="0">
                <a:latin typeface="Helvetica"/>
                <a:cs typeface="Helvetica"/>
              </a:rPr>
              <a:t> </a:t>
            </a:r>
            <a:r>
              <a:rPr lang="en-US" b="0" cap="none" dirty="0">
                <a:latin typeface="Helvetica"/>
                <a:cs typeface="Helvetica"/>
              </a:rPr>
              <a:t>Webinars</a:t>
            </a:r>
            <a:endParaRPr lang="en-US" dirty="0"/>
          </a:p>
        </p:txBody>
      </p:sp>
      <p:sp>
        <p:nvSpPr>
          <p:cNvPr id="3" name="Subtitle 2">
            <a:extLst>
              <a:ext uri="{FF2B5EF4-FFF2-40B4-BE49-F238E27FC236}">
                <a16:creationId xmlns:a16="http://schemas.microsoft.com/office/drawing/2014/main" id="{F3B08E0A-1A3A-49C8-B23C-C286D6FE3C5D}"/>
              </a:ext>
            </a:extLst>
          </p:cNvPr>
          <p:cNvSpPr>
            <a:spLocks noGrp="1"/>
          </p:cNvSpPr>
          <p:nvPr>
            <p:ph type="subTitle" idx="1"/>
          </p:nvPr>
        </p:nvSpPr>
        <p:spPr>
          <a:xfrm>
            <a:off x="1243139" y="1439961"/>
            <a:ext cx="8641090" cy="5408967"/>
          </a:xfrm>
        </p:spPr>
        <p:txBody>
          <a:bodyPr vert="horz" lIns="91440" tIns="45720" rIns="91440" bIns="45720" rtlCol="0" anchor="t">
            <a:normAutofit/>
          </a:bodyPr>
          <a:lstStyle/>
          <a:p>
            <a:pPr>
              <a:lnSpc>
                <a:spcPct val="150000"/>
              </a:lnSpc>
            </a:pPr>
            <a:r>
              <a:rPr lang="en-US" sz="2400" b="1" dirty="0">
                <a:latin typeface="Helvetica"/>
                <a:cs typeface="Helvetica"/>
              </a:rPr>
              <a:t> </a:t>
            </a:r>
            <a:r>
              <a:rPr lang="en-US" sz="2400" b="1" dirty="0">
                <a:solidFill>
                  <a:srgbClr val="FFFF00"/>
                </a:solidFill>
                <a:latin typeface="Helvetica"/>
                <a:cs typeface="Helvetica"/>
              </a:rPr>
              <a:t>aphconnectcenter.org</a:t>
            </a:r>
            <a:r>
              <a:rPr lang="en-US" sz="2400" b="1" dirty="0">
                <a:latin typeface="Helvetica"/>
                <a:cs typeface="Helvetica"/>
              </a:rPr>
              <a:t> (click on the webinars tab)</a:t>
            </a:r>
            <a:endParaRPr lang="en-US" sz="2400" dirty="0">
              <a:latin typeface="Helvetica"/>
              <a:cs typeface="Helvetica"/>
            </a:endParaRPr>
          </a:p>
          <a:p>
            <a:pPr marL="457200" indent="-457200">
              <a:lnSpc>
                <a:spcPct val="150000"/>
              </a:lnSpc>
              <a:buFont typeface="Arial" panose="020B0604020202020204" pitchFamily="34" charset="0"/>
              <a:buChar char="•"/>
            </a:pPr>
            <a:r>
              <a:rPr lang="en-US" sz="2000" dirty="0">
                <a:latin typeface="Helvetica"/>
                <a:cs typeface="Helvetica"/>
              </a:rPr>
              <a:t>3/18/21 Getting to Know the National Homework Hotline for B/VI Students (NHH-BVI) 03/29/2021 Thriving Blind with Kristin Smedley</a:t>
            </a:r>
            <a:endParaRPr lang="en-US" sz="2000">
              <a:latin typeface="Helvetica"/>
              <a:cs typeface="Helvetica"/>
            </a:endParaRPr>
          </a:p>
          <a:p>
            <a:pPr marL="457200" indent="-457200">
              <a:lnSpc>
                <a:spcPct val="150000"/>
              </a:lnSpc>
              <a:buFont typeface="Arial" panose="020B0604020202020204" pitchFamily="34" charset="0"/>
              <a:buChar char="•"/>
            </a:pPr>
            <a:r>
              <a:rPr lang="en-US" sz="2000" dirty="0">
                <a:latin typeface="Helvetica"/>
                <a:cs typeface="Helvetica"/>
              </a:rPr>
              <a:t>04/05/2021 Teen Tech Talk With Michael and Mitch Smedley</a:t>
            </a:r>
            <a:endParaRPr lang="en-US" sz="2000">
              <a:latin typeface="Helvetica"/>
              <a:cs typeface="Helvetica"/>
            </a:endParaRPr>
          </a:p>
          <a:p>
            <a:pPr marL="457200" indent="-457200">
              <a:lnSpc>
                <a:spcPct val="150000"/>
              </a:lnSpc>
              <a:buFont typeface="Arial" panose="020B0604020202020204" pitchFamily="34" charset="0"/>
              <a:buChar char="•"/>
            </a:pPr>
            <a:r>
              <a:rPr lang="en-US" sz="2000" dirty="0">
                <a:latin typeface="Helvetica"/>
                <a:cs typeface="Helvetica"/>
              </a:rPr>
              <a:t>04/12/2021 EI/VI Braille 101</a:t>
            </a:r>
          </a:p>
          <a:p>
            <a:pPr marL="457200" indent="-457200">
              <a:lnSpc>
                <a:spcPct val="150000"/>
              </a:lnSpc>
              <a:buFont typeface="Arial" panose="020B0604020202020204" pitchFamily="34" charset="0"/>
              <a:buChar char="•"/>
            </a:pPr>
            <a:r>
              <a:rPr lang="en-US" sz="2000" dirty="0">
                <a:latin typeface="Helvetica"/>
                <a:cs typeface="Helvetica"/>
              </a:rPr>
              <a:t>06/14/2021 E/VI Roundtable: Conversations With Parents</a:t>
            </a:r>
            <a:endParaRPr lang="en-US"/>
          </a:p>
          <a:p>
            <a:pPr marL="457200" indent="-457200">
              <a:lnSpc>
                <a:spcPct val="150000"/>
              </a:lnSpc>
              <a:buFont typeface="Arial" panose="020B0604020202020204" pitchFamily="34" charset="0"/>
              <a:buChar char="•"/>
            </a:pPr>
            <a:r>
              <a:rPr lang="en-US" sz="2000" b="1" dirty="0">
                <a:solidFill>
                  <a:srgbClr val="FFFF00"/>
                </a:solidFill>
                <a:latin typeface="Helvetica"/>
                <a:cs typeface="Helvetica"/>
              </a:rPr>
              <a:t>8/4/2021 </a:t>
            </a:r>
            <a:r>
              <a:rPr lang="en-US" sz="2000" b="1" dirty="0" err="1">
                <a:solidFill>
                  <a:srgbClr val="FFFF00"/>
                </a:solidFill>
                <a:latin typeface="Helvetica"/>
                <a:cs typeface="Helvetica"/>
              </a:rPr>
              <a:t>ParentConnect</a:t>
            </a:r>
            <a:r>
              <a:rPr lang="en-US" sz="2000" b="1" dirty="0">
                <a:solidFill>
                  <a:srgbClr val="FFFF00"/>
                </a:solidFill>
                <a:latin typeface="Helvetica"/>
                <a:cs typeface="Helvetica"/>
              </a:rPr>
              <a:t> – Chicago Lighthouse and Family Connect Parent Group (1st Wednesday of each month)</a:t>
            </a:r>
            <a:endParaRPr lang="en-US" sz="2000" b="1">
              <a:solidFill>
                <a:srgbClr val="FFFF00"/>
              </a:solidFill>
              <a:latin typeface="Helvetica"/>
              <a:cs typeface="Helvetica"/>
            </a:endParaRPr>
          </a:p>
        </p:txBody>
      </p:sp>
    </p:spTree>
    <p:extLst>
      <p:ext uri="{BB962C8B-B14F-4D97-AF65-F5344CB8AC3E}">
        <p14:creationId xmlns:p14="http://schemas.microsoft.com/office/powerpoint/2010/main" val="23652314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AB07FBCF-5F00-46EC-B7A6-5A343BD80CB0}"/>
              </a:ext>
            </a:extLst>
          </p:cNvPr>
          <p:cNvSpPr>
            <a:spLocks noGrp="1"/>
          </p:cNvSpPr>
          <p:nvPr>
            <p:ph type="title"/>
          </p:nvPr>
        </p:nvSpPr>
        <p:spPr>
          <a:xfrm>
            <a:off x="838200" y="229155"/>
            <a:ext cx="10515600" cy="766753"/>
          </a:xfrm>
        </p:spPr>
        <p:txBody>
          <a:bodyPr/>
          <a:lstStyle/>
          <a:p>
            <a:pPr algn="ctr"/>
            <a:r>
              <a:rPr lang="en-US" dirty="0"/>
              <a:t>THANK YOU!</a:t>
            </a:r>
          </a:p>
        </p:txBody>
      </p:sp>
      <p:sp>
        <p:nvSpPr>
          <p:cNvPr id="10" name="Content Placeholder 2">
            <a:extLst>
              <a:ext uri="{FF2B5EF4-FFF2-40B4-BE49-F238E27FC236}">
                <a16:creationId xmlns:a16="http://schemas.microsoft.com/office/drawing/2014/main" id="{33F75B1A-B9D9-4E31-8692-74335160A934}"/>
              </a:ext>
            </a:extLst>
          </p:cNvPr>
          <p:cNvSpPr>
            <a:spLocks noGrp="1"/>
          </p:cNvSpPr>
          <p:nvPr>
            <p:ph sz="quarter" idx="12"/>
          </p:nvPr>
        </p:nvSpPr>
        <p:spPr>
          <a:xfrm>
            <a:off x="2369713" y="995908"/>
            <a:ext cx="8281115" cy="5044284"/>
          </a:xfrm>
        </p:spPr>
        <p:txBody>
          <a:bodyPr>
            <a:normAutofit fontScale="85000" lnSpcReduction="20000"/>
          </a:bodyPr>
          <a:lstStyle/>
          <a:p>
            <a:pPr algn="ctr" fontAlgn="base"/>
            <a:endParaRPr lang="en-US" sz="3200" b="1" dirty="0">
              <a:solidFill>
                <a:srgbClr val="000000"/>
              </a:solidFill>
              <a:latin typeface="Helvetica" panose="020B0604020202020204" pitchFamily="34" charset="0"/>
              <a:cs typeface="Helvetica" panose="020B0604020202020204" pitchFamily="34" charset="0"/>
            </a:endParaRPr>
          </a:p>
          <a:p>
            <a:pPr algn="ctr" fontAlgn="base"/>
            <a:r>
              <a:rPr lang="en-US" sz="3200" b="1" i="0" dirty="0" err="1">
                <a:solidFill>
                  <a:srgbClr val="000000"/>
                </a:solidFill>
                <a:effectLst/>
                <a:latin typeface="Helvetica" panose="020B0604020202020204" pitchFamily="34" charset="0"/>
                <a:cs typeface="Helvetica" panose="020B0604020202020204" pitchFamily="34" charset="0"/>
              </a:rPr>
              <a:t>Connect</a:t>
            </a:r>
            <a:r>
              <a:rPr lang="en-US" sz="3200" i="0" dirty="0" err="1">
                <a:solidFill>
                  <a:srgbClr val="000000"/>
                </a:solidFill>
                <a:effectLst/>
                <a:latin typeface="Helvetica" panose="020B0604020202020204" pitchFamily="34" charset="0"/>
                <a:cs typeface="Helvetica" panose="020B0604020202020204" pitchFamily="34" charset="0"/>
              </a:rPr>
              <a:t>Center</a:t>
            </a:r>
            <a:r>
              <a:rPr lang="en-US" sz="3200" b="1" i="0" dirty="0">
                <a:solidFill>
                  <a:srgbClr val="000000"/>
                </a:solidFill>
                <a:effectLst/>
                <a:latin typeface="Helvetica" panose="020B0604020202020204" pitchFamily="34" charset="0"/>
                <a:cs typeface="Helvetica" panose="020B0604020202020204" pitchFamily="34" charset="0"/>
              </a:rPr>
              <a:t> Team</a:t>
            </a:r>
            <a:endParaRPr lang="en-US" sz="3200" b="0" i="0" dirty="0">
              <a:solidFill>
                <a:srgbClr val="000000"/>
              </a:solidFill>
              <a:effectLst/>
              <a:latin typeface="Helvetica" panose="020B0604020202020204" pitchFamily="34" charset="0"/>
              <a:cs typeface="Helvetica" panose="020B0604020202020204" pitchFamily="34" charset="0"/>
            </a:endParaRPr>
          </a:p>
          <a:p>
            <a:pPr algn="ctr" fontAlgn="base"/>
            <a:r>
              <a:rPr lang="en-US" sz="3200" b="0" i="1" dirty="0">
                <a:solidFill>
                  <a:srgbClr val="000000"/>
                </a:solidFill>
                <a:effectLst/>
                <a:latin typeface="Helvetica" panose="020B0604020202020204" pitchFamily="34" charset="0"/>
                <a:cs typeface="Helvetica" panose="020B0604020202020204" pitchFamily="34" charset="0"/>
              </a:rPr>
              <a:t>APH </a:t>
            </a:r>
            <a:r>
              <a:rPr lang="en-US" sz="3200" b="1" i="1" dirty="0" err="1">
                <a:solidFill>
                  <a:srgbClr val="000000"/>
                </a:solidFill>
                <a:effectLst/>
                <a:latin typeface="Helvetica" panose="020B0604020202020204" pitchFamily="34" charset="0"/>
                <a:cs typeface="Helvetica" panose="020B0604020202020204" pitchFamily="34" charset="0"/>
              </a:rPr>
              <a:t>Connect</a:t>
            </a:r>
            <a:r>
              <a:rPr lang="en-US" sz="3200" b="0" i="1" dirty="0" err="1">
                <a:solidFill>
                  <a:srgbClr val="000000"/>
                </a:solidFill>
                <a:effectLst/>
                <a:latin typeface="Helvetica" panose="020B0604020202020204" pitchFamily="34" charset="0"/>
                <a:cs typeface="Helvetica" panose="020B0604020202020204" pitchFamily="34" charset="0"/>
              </a:rPr>
              <a:t>Center</a:t>
            </a:r>
            <a:r>
              <a:rPr lang="en-US" sz="3200" b="0" i="1" dirty="0">
                <a:solidFill>
                  <a:srgbClr val="000000"/>
                </a:solidFill>
                <a:effectLst/>
                <a:latin typeface="Helvetica" panose="020B0604020202020204" pitchFamily="34" charset="0"/>
                <a:cs typeface="Helvetica" panose="020B0604020202020204" pitchFamily="34" charset="0"/>
              </a:rPr>
              <a:t> </a:t>
            </a:r>
            <a:r>
              <a:rPr lang="en-US" sz="3200" i="1" dirty="0">
                <a:solidFill>
                  <a:srgbClr val="000000"/>
                </a:solidFill>
                <a:latin typeface="Helvetica" panose="020B0604020202020204" pitchFamily="34" charset="0"/>
                <a:cs typeface="Helvetica" panose="020B0604020202020204" pitchFamily="34" charset="0"/>
              </a:rPr>
              <a:t>at</a:t>
            </a:r>
          </a:p>
          <a:p>
            <a:pPr algn="ctr" fontAlgn="base"/>
            <a:r>
              <a:rPr lang="en-US" sz="3200" i="1" dirty="0">
                <a:solidFill>
                  <a:srgbClr val="000000"/>
                </a:solidFill>
                <a:latin typeface="Helvetica" panose="020B0604020202020204" pitchFamily="34" charset="0"/>
                <a:cs typeface="Helvetica" panose="020B0604020202020204" pitchFamily="34" charset="0"/>
              </a:rPr>
              <a:t> </a:t>
            </a:r>
            <a:r>
              <a:rPr lang="en-US" sz="3200" i="1" dirty="0">
                <a:solidFill>
                  <a:srgbClr val="000000"/>
                </a:solidFill>
                <a:latin typeface="Helvetica" panose="020B0604020202020204" pitchFamily="34" charset="0"/>
                <a:cs typeface="Helvetica" panose="020B0604020202020204" pitchFamily="34" charset="0"/>
                <a:hlinkClick r:id="rId3"/>
              </a:rPr>
              <a:t>https://aphconnectcenter.org</a:t>
            </a:r>
            <a:endParaRPr lang="en-US" sz="3200" i="1" dirty="0">
              <a:solidFill>
                <a:srgbClr val="000000"/>
              </a:solidFill>
              <a:latin typeface="Helvetica" panose="020B0604020202020204" pitchFamily="34" charset="0"/>
              <a:cs typeface="Helvetica" panose="020B0604020202020204" pitchFamily="34" charset="0"/>
            </a:endParaRPr>
          </a:p>
          <a:p>
            <a:pPr algn="ctr" fontAlgn="base"/>
            <a:endParaRPr lang="en-US" sz="3200" i="1" dirty="0">
              <a:solidFill>
                <a:srgbClr val="000000"/>
              </a:solidFill>
              <a:latin typeface="Helvetica" panose="020B0604020202020204" pitchFamily="34" charset="0"/>
              <a:cs typeface="Helvetica" panose="020B0604020202020204" pitchFamily="34" charset="0"/>
            </a:endParaRPr>
          </a:p>
          <a:p>
            <a:pPr algn="ctr" fontAlgn="base"/>
            <a:r>
              <a:rPr lang="en-US" sz="3200" b="0" i="0" dirty="0">
                <a:solidFill>
                  <a:srgbClr val="000000"/>
                </a:solidFill>
                <a:effectLst/>
                <a:latin typeface="Helvetica" panose="020B0604020202020204" pitchFamily="34" charset="0"/>
                <a:cs typeface="Helvetica" panose="020B0604020202020204" pitchFamily="34" charset="0"/>
                <a:hlinkClick r:id="rId4"/>
              </a:rPr>
              <a:t>Email us at: </a:t>
            </a:r>
            <a:r>
              <a:rPr lang="en-US" sz="3200" dirty="0">
                <a:solidFill>
                  <a:srgbClr val="000000"/>
                </a:solidFill>
                <a:latin typeface="Helvetica" panose="020B0604020202020204" pitchFamily="34" charset="0"/>
                <a:cs typeface="Helvetica" panose="020B0604020202020204" pitchFamily="34" charset="0"/>
                <a:hlinkClick r:id="rId4"/>
              </a:rPr>
              <a:t>connectcenter</a:t>
            </a:r>
            <a:r>
              <a:rPr lang="en-US" sz="3200" b="0" i="0" dirty="0">
                <a:solidFill>
                  <a:srgbClr val="000000"/>
                </a:solidFill>
                <a:effectLst/>
                <a:latin typeface="Helvetica" panose="020B0604020202020204" pitchFamily="34" charset="0"/>
                <a:cs typeface="Helvetica" panose="020B0604020202020204" pitchFamily="34" charset="0"/>
                <a:hlinkClick r:id="rId4"/>
              </a:rPr>
              <a:t>@aph.org </a:t>
            </a:r>
            <a:endParaRPr lang="en-US" sz="3200" b="0" i="0" dirty="0">
              <a:solidFill>
                <a:srgbClr val="000000"/>
              </a:solidFill>
              <a:effectLst/>
              <a:latin typeface="Helvetica" panose="020B0604020202020204" pitchFamily="34" charset="0"/>
              <a:cs typeface="Helvetica" panose="020B0604020202020204" pitchFamily="34" charset="0"/>
            </a:endParaRPr>
          </a:p>
          <a:p>
            <a:pPr algn="ctr" fontAlgn="base"/>
            <a:endParaRPr lang="en-US" sz="3200" b="0" i="0" dirty="0">
              <a:solidFill>
                <a:srgbClr val="000000"/>
              </a:solidFill>
              <a:effectLst/>
              <a:latin typeface="Helvetica" panose="020B0604020202020204" pitchFamily="34" charset="0"/>
              <a:cs typeface="Helvetica" panose="020B0604020202020204" pitchFamily="34" charset="0"/>
            </a:endParaRPr>
          </a:p>
          <a:p>
            <a:pPr algn="ctr"/>
            <a:r>
              <a:rPr lang="en-US" sz="3200" b="1" u="sng" dirty="0"/>
              <a:t>Follow us on Facebook </a:t>
            </a:r>
          </a:p>
          <a:p>
            <a:pPr algn="ctr"/>
            <a:r>
              <a:rPr lang="en-US" sz="3200" dirty="0">
                <a:solidFill>
                  <a:srgbClr val="201F1E"/>
                </a:solidFill>
                <a:latin typeface="Verdana" panose="020B0604030504040204" pitchFamily="34" charset="0"/>
                <a:hlinkClick r:id="rId5"/>
              </a:rPr>
              <a:t>@FamilyConnect</a:t>
            </a:r>
            <a:r>
              <a:rPr lang="en-US" sz="3200" dirty="0">
                <a:solidFill>
                  <a:srgbClr val="201F1E"/>
                </a:solidFill>
                <a:latin typeface="Calibri" panose="020F0502020204030204" pitchFamily="34" charset="0"/>
              </a:rPr>
              <a:t>   </a:t>
            </a:r>
            <a:r>
              <a:rPr lang="en-US" sz="3200" u="sng" dirty="0">
                <a:solidFill>
                  <a:srgbClr val="FF0000"/>
                </a:solidFill>
                <a:latin typeface="Calibri" panose="020F0502020204030204" pitchFamily="34" charset="0"/>
              </a:rPr>
              <a:t>@</a:t>
            </a:r>
            <a:r>
              <a:rPr lang="en-US" sz="3200" u="sng" dirty="0" err="1">
                <a:solidFill>
                  <a:srgbClr val="FF0000"/>
                </a:solidFill>
                <a:latin typeface="Verdana" panose="020B0604030504040204" pitchFamily="34" charset="0"/>
                <a:hlinkClick r:id="rId6">
                  <a:extLst>
                    <a:ext uri="{A12FA001-AC4F-418D-AE19-62706E023703}">
                      <ahyp:hlinkClr xmlns:ahyp="http://schemas.microsoft.com/office/drawing/2018/hyperlinkcolor" val="tx"/>
                    </a:ext>
                  </a:extLst>
                </a:hlinkClick>
              </a:rPr>
              <a:t>CC</a:t>
            </a:r>
            <a:r>
              <a:rPr lang="en-US" sz="3200" u="sng" dirty="0" err="1">
                <a:solidFill>
                  <a:srgbClr val="FF0000"/>
                </a:solidFill>
                <a:latin typeface="Verdana" panose="020B0604030504040204" pitchFamily="34" charset="0"/>
              </a:rPr>
              <a:t>ForJobSeekers</a:t>
            </a:r>
            <a:r>
              <a:rPr lang="en-US" sz="3200" u="sng" dirty="0">
                <a:solidFill>
                  <a:srgbClr val="FF0000"/>
                </a:solidFill>
                <a:latin typeface="Calibri" panose="020F0502020204030204" pitchFamily="34" charset="0"/>
              </a:rPr>
              <a:t>   </a:t>
            </a:r>
          </a:p>
          <a:p>
            <a:pPr algn="ctr"/>
            <a:r>
              <a:rPr lang="en-US" sz="3200" dirty="0">
                <a:solidFill>
                  <a:srgbClr val="201F1E"/>
                </a:solidFill>
                <a:latin typeface="Calibri" panose="020F0502020204030204" pitchFamily="34" charset="0"/>
              </a:rPr>
              <a:t> @</a:t>
            </a:r>
            <a:r>
              <a:rPr lang="en-US" sz="3200" dirty="0">
                <a:solidFill>
                  <a:srgbClr val="201F1E"/>
                </a:solidFill>
                <a:latin typeface="Verdana" panose="020B0604030504040204" pitchFamily="34" charset="0"/>
                <a:hlinkClick r:id="rId7"/>
              </a:rPr>
              <a:t>VisionAware</a:t>
            </a:r>
            <a:endParaRPr lang="en-US" sz="3200" dirty="0">
              <a:solidFill>
                <a:srgbClr val="201F1E"/>
              </a:solidFill>
              <a:latin typeface="Calibri" panose="020F0502020204030204" pitchFamily="34" charset="0"/>
            </a:endParaRPr>
          </a:p>
          <a:p>
            <a:pPr algn="ctr"/>
            <a:endParaRPr lang="en-US" sz="3200" dirty="0">
              <a:solidFill>
                <a:srgbClr val="201F1E"/>
              </a:solidFill>
              <a:latin typeface="Verdana" panose="020B0604030504040204" pitchFamily="34" charset="0"/>
              <a:hlinkClick r:id="rId8"/>
            </a:endParaRPr>
          </a:p>
          <a:p>
            <a:pPr algn="ctr"/>
            <a:r>
              <a:rPr lang="en-US" sz="3200" dirty="0">
                <a:latin typeface="Verdana" panose="020B0604030504040204" pitchFamily="34" charset="0"/>
                <a:hlinkClick r:id="rId8"/>
              </a:rPr>
              <a:t>Twitter</a:t>
            </a:r>
            <a:r>
              <a:rPr lang="en-US" sz="3200" dirty="0">
                <a:latin typeface="Verdana" panose="020B0604030504040204" pitchFamily="34" charset="0"/>
              </a:rPr>
              <a:t> @</a:t>
            </a:r>
            <a:r>
              <a:rPr lang="en-US" sz="3200" dirty="0" err="1">
                <a:latin typeface="Verdana" panose="020B0604030504040204" pitchFamily="34" charset="0"/>
              </a:rPr>
              <a:t>APHConnectCenter</a:t>
            </a:r>
            <a:r>
              <a:rPr lang="en-US" sz="3200" dirty="0">
                <a:solidFill>
                  <a:srgbClr val="201F1E"/>
                </a:solidFill>
                <a:latin typeface="Verdana" panose="020B0604030504040204" pitchFamily="34" charset="0"/>
              </a:rPr>
              <a:t>  </a:t>
            </a:r>
            <a:r>
              <a:rPr lang="en-US" sz="3200" b="1" dirty="0">
                <a:solidFill>
                  <a:srgbClr val="201F1E"/>
                </a:solidFill>
                <a:latin typeface="Verdana" panose="020B0604030504040204" pitchFamily="34" charset="0"/>
              </a:rPr>
              <a:t>and</a:t>
            </a:r>
            <a:r>
              <a:rPr lang="en-US" sz="3200" dirty="0">
                <a:solidFill>
                  <a:srgbClr val="201F1E"/>
                </a:solidFill>
                <a:latin typeface="Verdana" panose="020B0604030504040204" pitchFamily="34" charset="0"/>
              </a:rPr>
              <a:t> </a:t>
            </a:r>
            <a:r>
              <a:rPr lang="en-US" sz="3200" dirty="0">
                <a:solidFill>
                  <a:srgbClr val="201F1E"/>
                </a:solidFill>
                <a:latin typeface="Verdana" panose="020B0604030504040204" pitchFamily="34" charset="0"/>
                <a:hlinkClick r:id="rId9"/>
              </a:rPr>
              <a:t>YouTube</a:t>
            </a:r>
            <a:endParaRPr lang="en-US" sz="3200" b="0" i="0" dirty="0">
              <a:solidFill>
                <a:srgbClr val="000000"/>
              </a:solidFill>
              <a:effectLst/>
              <a:latin typeface="Helvetica" panose="020B0604020202020204" pitchFamily="34" charset="0"/>
              <a:cs typeface="Helvetica" panose="020B0604020202020204" pitchFamily="34" charset="0"/>
            </a:endParaRPr>
          </a:p>
          <a:p>
            <a:endParaRPr lang="en-US" dirty="0"/>
          </a:p>
        </p:txBody>
      </p:sp>
    </p:spTree>
    <p:extLst>
      <p:ext uri="{BB962C8B-B14F-4D97-AF65-F5344CB8AC3E}">
        <p14:creationId xmlns:p14="http://schemas.microsoft.com/office/powerpoint/2010/main" val="221756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p:txBody>
          <a:bodyPr/>
          <a:lstStyle/>
          <a:p>
            <a:r>
              <a:rPr lang="en-US" dirty="0"/>
              <a:t>The APH </a:t>
            </a:r>
            <a:r>
              <a:rPr lang="en-US" dirty="0" err="1"/>
              <a:t>Connect</a:t>
            </a:r>
            <a:r>
              <a:rPr lang="en-US" b="0" dirty="0" err="1"/>
              <a:t>Center</a:t>
            </a:r>
            <a:r>
              <a:rPr lang="en-US" b="0" dirty="0"/>
              <a:t> Is … </a:t>
            </a:r>
            <a:endParaRPr lang="en-US" dirty="0"/>
          </a:p>
        </p:txBody>
      </p:sp>
      <p:sp>
        <p:nvSpPr>
          <p:cNvPr id="3" name="Content Placeholder 2">
            <a:extLst>
              <a:ext uri="{FF2B5EF4-FFF2-40B4-BE49-F238E27FC236}">
                <a16:creationId xmlns:a16="http://schemas.microsoft.com/office/drawing/2014/main" id="{F122DD32-1D5A-4B05-BEA4-9383401A3274}"/>
              </a:ext>
            </a:extLst>
          </p:cNvPr>
          <p:cNvSpPr>
            <a:spLocks noGrp="1"/>
          </p:cNvSpPr>
          <p:nvPr>
            <p:ph sz="quarter" idx="12"/>
          </p:nvPr>
        </p:nvSpPr>
        <p:spPr/>
        <p:txBody>
          <a:bodyPr vert="horz" lIns="91440" tIns="45720" rIns="91440" bIns="45720" rtlCol="0" anchor="t">
            <a:noAutofit/>
          </a:bodyPr>
          <a:lstStyle/>
          <a:p>
            <a:pPr marL="342900" indent="-342900">
              <a:lnSpc>
                <a:spcPct val="200000"/>
              </a:lnSpc>
              <a:buFont typeface="Arial" panose="020B0604020202020204" pitchFamily="34" charset="0"/>
              <a:buChar char="•"/>
            </a:pPr>
            <a:r>
              <a:rPr lang="en-US" sz="2400" b="1" dirty="0">
                <a:latin typeface="Helvetica"/>
                <a:cs typeface="Helvetica"/>
              </a:rPr>
              <a:t>Websites</a:t>
            </a:r>
          </a:p>
          <a:p>
            <a:pPr marL="342900" indent="-342900">
              <a:lnSpc>
                <a:spcPct val="200000"/>
              </a:lnSpc>
              <a:buFont typeface="Arial" panose="020B0604020202020204" pitchFamily="34" charset="0"/>
              <a:buChar char="•"/>
            </a:pPr>
            <a:r>
              <a:rPr lang="en-US" sz="2400" b="1" dirty="0">
                <a:latin typeface="Helvetica"/>
                <a:cs typeface="Helvetica"/>
              </a:rPr>
              <a:t>Resources</a:t>
            </a:r>
          </a:p>
          <a:p>
            <a:pPr marL="342900" indent="-342900">
              <a:lnSpc>
                <a:spcPct val="200000"/>
              </a:lnSpc>
              <a:buFont typeface="Arial" panose="020B0604020202020204" pitchFamily="34" charset="0"/>
              <a:buChar char="•"/>
            </a:pPr>
            <a:r>
              <a:rPr lang="en-US" sz="2400" b="1" dirty="0">
                <a:latin typeface="Helvetica"/>
                <a:cs typeface="Helvetica"/>
              </a:rPr>
              <a:t>Webinars</a:t>
            </a:r>
          </a:p>
          <a:p>
            <a:pPr marL="342900" indent="-342900">
              <a:lnSpc>
                <a:spcPct val="200000"/>
              </a:lnSpc>
              <a:buFont typeface="Arial" panose="020B0604020202020204" pitchFamily="34" charset="0"/>
              <a:buChar char="•"/>
            </a:pPr>
            <a:r>
              <a:rPr lang="en-US" sz="2400" b="1" dirty="0">
                <a:latin typeface="Helvetica"/>
                <a:cs typeface="Helvetica"/>
              </a:rPr>
              <a:t>People</a:t>
            </a:r>
            <a:endParaRPr lang="en-US" sz="2400" dirty="0">
              <a:latin typeface="Helvetica"/>
              <a:cs typeface="Helvetica"/>
            </a:endParaRPr>
          </a:p>
          <a:p>
            <a:endParaRPr lang="en-US" sz="2400" dirty="0"/>
          </a:p>
        </p:txBody>
      </p:sp>
    </p:spTree>
    <p:extLst>
      <p:ext uri="{BB962C8B-B14F-4D97-AF65-F5344CB8AC3E}">
        <p14:creationId xmlns:p14="http://schemas.microsoft.com/office/powerpoint/2010/main" val="1592497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a:xfrm>
            <a:off x="923373" y="365051"/>
            <a:ext cx="10348784" cy="867591"/>
          </a:xfrm>
        </p:spPr>
        <p:txBody>
          <a:bodyPr anchor="ctr">
            <a:normAutofit/>
          </a:bodyPr>
          <a:lstStyle/>
          <a:p>
            <a:r>
              <a:rPr lang="en-US" u="sng" dirty="0">
                <a:latin typeface="Helvetica"/>
                <a:cs typeface="Helvetica"/>
                <a:hlinkClick r:id="rId3"/>
              </a:rPr>
              <a:t>APH Connect</a:t>
            </a:r>
            <a:r>
              <a:rPr lang="en-US" b="0" u="sng" dirty="0">
                <a:latin typeface="Helvetica"/>
                <a:cs typeface="Helvetica"/>
                <a:hlinkClick r:id="rId3"/>
              </a:rPr>
              <a:t>Center</a:t>
            </a:r>
            <a:endParaRPr lang="en-US" b="0" u="sng" dirty="0" err="1"/>
          </a:p>
        </p:txBody>
      </p:sp>
      <p:pic>
        <p:nvPicPr>
          <p:cNvPr id="5" name="Picture 10" descr="APH ConnectCenter landing page. &#10;https://aphconnectcenter.org&#10;Screenshot includes contact information for the APH ConnectCenter Information and Referral Line&#10;1-800-232-5463 (M - F, 8a-8p ET) or email connectcenter@aph.org">
            <a:extLst>
              <a:ext uri="{FF2B5EF4-FFF2-40B4-BE49-F238E27FC236}">
                <a16:creationId xmlns:a16="http://schemas.microsoft.com/office/drawing/2014/main" id="{3CC98D0F-83EA-46AF-AF59-33CA9A0DD382}"/>
              </a:ext>
            </a:extLst>
          </p:cNvPr>
          <p:cNvPicPr>
            <a:picLocks noGrp="1" noChangeAspect="1"/>
          </p:cNvPicPr>
          <p:nvPr>
            <p:ph sz="quarter" idx="12"/>
          </p:nvPr>
        </p:nvPicPr>
        <p:blipFill>
          <a:blip r:embed="rId4"/>
          <a:stretch>
            <a:fillRect/>
          </a:stretch>
        </p:blipFill>
        <p:spPr>
          <a:xfrm>
            <a:off x="1455287" y="1313493"/>
            <a:ext cx="9702240" cy="4624663"/>
          </a:xfrm>
        </p:spPr>
      </p:pic>
    </p:spTree>
    <p:extLst>
      <p:ext uri="{BB962C8B-B14F-4D97-AF65-F5344CB8AC3E}">
        <p14:creationId xmlns:p14="http://schemas.microsoft.com/office/powerpoint/2010/main" val="1293632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p:txBody>
          <a:bodyPr/>
          <a:lstStyle/>
          <a:p>
            <a:r>
              <a:rPr lang="en-US" dirty="0"/>
              <a:t>Our Team</a:t>
            </a:r>
          </a:p>
        </p:txBody>
      </p:sp>
      <p:pic>
        <p:nvPicPr>
          <p:cNvPr id="5" name="Picture 4" descr="Photo of Alan Lovell">
            <a:extLst>
              <a:ext uri="{FF2B5EF4-FFF2-40B4-BE49-F238E27FC236}">
                <a16:creationId xmlns:a16="http://schemas.microsoft.com/office/drawing/2014/main" id="{2C82858B-D385-2D4F-92EB-C0CB1FADF535}"/>
              </a:ext>
            </a:extLst>
          </p:cNvPr>
          <p:cNvPicPr>
            <a:picLocks noChangeAspect="1"/>
          </p:cNvPicPr>
          <p:nvPr/>
        </p:nvPicPr>
        <p:blipFill>
          <a:blip r:embed="rId3"/>
          <a:stretch>
            <a:fillRect/>
          </a:stretch>
        </p:blipFill>
        <p:spPr>
          <a:xfrm>
            <a:off x="6159786" y="3628268"/>
            <a:ext cx="1858234" cy="2000143"/>
          </a:xfrm>
          <a:prstGeom prst="rect">
            <a:avLst/>
          </a:prstGeom>
        </p:spPr>
      </p:pic>
      <p:pic>
        <p:nvPicPr>
          <p:cNvPr id="6" name="Picture 5" descr="Photo of Melanie Peskoe">
            <a:extLst>
              <a:ext uri="{FF2B5EF4-FFF2-40B4-BE49-F238E27FC236}">
                <a16:creationId xmlns:a16="http://schemas.microsoft.com/office/drawing/2014/main" id="{7EC87616-77CC-E348-B60F-9AA2B269BE08}"/>
              </a:ext>
            </a:extLst>
          </p:cNvPr>
          <p:cNvPicPr>
            <a:picLocks noChangeAspect="1"/>
          </p:cNvPicPr>
          <p:nvPr/>
        </p:nvPicPr>
        <p:blipFill>
          <a:blip r:embed="rId4"/>
          <a:stretch>
            <a:fillRect/>
          </a:stretch>
        </p:blipFill>
        <p:spPr>
          <a:xfrm>
            <a:off x="4252703" y="2199772"/>
            <a:ext cx="1761082" cy="2391599"/>
          </a:xfrm>
          <a:prstGeom prst="rect">
            <a:avLst/>
          </a:prstGeom>
        </p:spPr>
      </p:pic>
      <p:pic>
        <p:nvPicPr>
          <p:cNvPr id="7" name="Picture 6" descr="Photo of Kathryn D Botsford">
            <a:extLst>
              <a:ext uri="{FF2B5EF4-FFF2-40B4-BE49-F238E27FC236}">
                <a16:creationId xmlns:a16="http://schemas.microsoft.com/office/drawing/2014/main" id="{4B18F06E-1EAD-524E-94D7-12DBED49EC39}"/>
              </a:ext>
            </a:extLst>
          </p:cNvPr>
          <p:cNvPicPr>
            <a:picLocks noChangeAspect="1"/>
          </p:cNvPicPr>
          <p:nvPr/>
        </p:nvPicPr>
        <p:blipFill>
          <a:blip r:embed="rId5"/>
          <a:stretch>
            <a:fillRect/>
          </a:stretch>
        </p:blipFill>
        <p:spPr>
          <a:xfrm>
            <a:off x="2117834" y="3792999"/>
            <a:ext cx="1974331" cy="1835412"/>
          </a:xfrm>
          <a:prstGeom prst="rect">
            <a:avLst/>
          </a:prstGeom>
        </p:spPr>
      </p:pic>
      <p:sp>
        <p:nvSpPr>
          <p:cNvPr id="8" name="TextBox 7">
            <a:extLst>
              <a:ext uri="{FF2B5EF4-FFF2-40B4-BE49-F238E27FC236}">
                <a16:creationId xmlns:a16="http://schemas.microsoft.com/office/drawing/2014/main" id="{95DA65A9-84AD-5747-AA43-5D260263CB2B}"/>
              </a:ext>
            </a:extLst>
          </p:cNvPr>
          <p:cNvSpPr txBox="1"/>
          <p:nvPr/>
        </p:nvSpPr>
        <p:spPr>
          <a:xfrm>
            <a:off x="2056634" y="3348989"/>
            <a:ext cx="2133918" cy="369332"/>
          </a:xfrm>
          <a:prstGeom prst="rect">
            <a:avLst/>
          </a:prstGeom>
          <a:noFill/>
        </p:spPr>
        <p:txBody>
          <a:bodyPr wrap="square" rtlCol="0">
            <a:spAutoFit/>
          </a:bodyPr>
          <a:lstStyle/>
          <a:p>
            <a:r>
              <a:rPr lang="en-US" dirty="0"/>
              <a:t>Kathryn D Botsford</a:t>
            </a:r>
          </a:p>
        </p:txBody>
      </p:sp>
      <p:sp>
        <p:nvSpPr>
          <p:cNvPr id="9" name="TextBox 8">
            <a:extLst>
              <a:ext uri="{FF2B5EF4-FFF2-40B4-BE49-F238E27FC236}">
                <a16:creationId xmlns:a16="http://schemas.microsoft.com/office/drawing/2014/main" id="{1EA032B8-56AC-E342-BF6D-4356057950DD}"/>
              </a:ext>
            </a:extLst>
          </p:cNvPr>
          <p:cNvSpPr txBox="1"/>
          <p:nvPr/>
        </p:nvSpPr>
        <p:spPr>
          <a:xfrm>
            <a:off x="4252735" y="4629157"/>
            <a:ext cx="1826141" cy="369332"/>
          </a:xfrm>
          <a:prstGeom prst="rect">
            <a:avLst/>
          </a:prstGeom>
          <a:noFill/>
        </p:spPr>
        <p:txBody>
          <a:bodyPr wrap="none" rtlCol="0">
            <a:spAutoFit/>
          </a:bodyPr>
          <a:lstStyle/>
          <a:p>
            <a:r>
              <a:rPr lang="en-US" dirty="0"/>
              <a:t>Melanie </a:t>
            </a:r>
            <a:r>
              <a:rPr lang="en-US" dirty="0" err="1"/>
              <a:t>Peskoe</a:t>
            </a:r>
            <a:endParaRPr lang="en-US" dirty="0"/>
          </a:p>
        </p:txBody>
      </p:sp>
      <p:sp>
        <p:nvSpPr>
          <p:cNvPr id="10" name="TextBox 9">
            <a:extLst>
              <a:ext uri="{FF2B5EF4-FFF2-40B4-BE49-F238E27FC236}">
                <a16:creationId xmlns:a16="http://schemas.microsoft.com/office/drawing/2014/main" id="{EBDBFEBE-9EC8-C946-A267-68C4CE6818E3}"/>
              </a:ext>
            </a:extLst>
          </p:cNvPr>
          <p:cNvSpPr txBox="1"/>
          <p:nvPr/>
        </p:nvSpPr>
        <p:spPr>
          <a:xfrm>
            <a:off x="6417220" y="3249325"/>
            <a:ext cx="1313180" cy="369332"/>
          </a:xfrm>
          <a:prstGeom prst="rect">
            <a:avLst/>
          </a:prstGeom>
          <a:noFill/>
        </p:spPr>
        <p:txBody>
          <a:bodyPr wrap="none" rtlCol="0">
            <a:spAutoFit/>
          </a:bodyPr>
          <a:lstStyle/>
          <a:p>
            <a:r>
              <a:rPr lang="en-US" dirty="0"/>
              <a:t>Alan Lovell</a:t>
            </a:r>
          </a:p>
        </p:txBody>
      </p:sp>
      <p:sp>
        <p:nvSpPr>
          <p:cNvPr id="11" name="TextBox 10">
            <a:extLst>
              <a:ext uri="{FF2B5EF4-FFF2-40B4-BE49-F238E27FC236}">
                <a16:creationId xmlns:a16="http://schemas.microsoft.com/office/drawing/2014/main" id="{CD51CEE8-86B4-934C-AEFE-19AEAC5A47FA}"/>
              </a:ext>
            </a:extLst>
          </p:cNvPr>
          <p:cNvSpPr txBox="1"/>
          <p:nvPr/>
        </p:nvSpPr>
        <p:spPr>
          <a:xfrm>
            <a:off x="434172" y="4387067"/>
            <a:ext cx="1616789" cy="646331"/>
          </a:xfrm>
          <a:prstGeom prst="rect">
            <a:avLst/>
          </a:prstGeom>
          <a:noFill/>
        </p:spPr>
        <p:txBody>
          <a:bodyPr wrap="none" lIns="91440" tIns="45720" rIns="91440" bIns="45720" rtlCol="0" anchor="t">
            <a:spAutoFit/>
          </a:bodyPr>
          <a:lstStyle/>
          <a:p>
            <a:r>
              <a:rPr lang="en-US" dirty="0">
                <a:cs typeface="Arial"/>
              </a:rPr>
              <a:t>Dr. Olaya </a:t>
            </a:r>
            <a:endParaRPr lang="en-US"/>
          </a:p>
          <a:p>
            <a:r>
              <a:rPr lang="en-US" dirty="0">
                <a:cs typeface="Arial"/>
              </a:rPr>
              <a:t>Landa-</a:t>
            </a:r>
            <a:r>
              <a:rPr lang="en-US" dirty="0" err="1">
                <a:cs typeface="Arial"/>
              </a:rPr>
              <a:t>Vialard</a:t>
            </a:r>
          </a:p>
        </p:txBody>
      </p:sp>
      <p:pic>
        <p:nvPicPr>
          <p:cNvPr id="12" name="Picture 11" descr="Photo of Richard Rueda">
            <a:extLst>
              <a:ext uri="{FF2B5EF4-FFF2-40B4-BE49-F238E27FC236}">
                <a16:creationId xmlns:a16="http://schemas.microsoft.com/office/drawing/2014/main" id="{414F5303-85B9-8843-8D48-7253BECDC36B}"/>
              </a:ext>
            </a:extLst>
          </p:cNvPr>
          <p:cNvPicPr>
            <a:picLocks noChangeAspect="1"/>
          </p:cNvPicPr>
          <p:nvPr/>
        </p:nvPicPr>
        <p:blipFill>
          <a:blip r:embed="rId6"/>
          <a:stretch>
            <a:fillRect/>
          </a:stretch>
        </p:blipFill>
        <p:spPr>
          <a:xfrm>
            <a:off x="9943373" y="3457337"/>
            <a:ext cx="2026316" cy="2253992"/>
          </a:xfrm>
          <a:prstGeom prst="rect">
            <a:avLst/>
          </a:prstGeom>
        </p:spPr>
      </p:pic>
      <p:sp>
        <p:nvSpPr>
          <p:cNvPr id="13" name="TextBox 12">
            <a:extLst>
              <a:ext uri="{FF2B5EF4-FFF2-40B4-BE49-F238E27FC236}">
                <a16:creationId xmlns:a16="http://schemas.microsoft.com/office/drawing/2014/main" id="{B91AF4A7-217D-0541-9E09-62D4C9AF1924}"/>
              </a:ext>
            </a:extLst>
          </p:cNvPr>
          <p:cNvSpPr txBox="1"/>
          <p:nvPr/>
        </p:nvSpPr>
        <p:spPr>
          <a:xfrm>
            <a:off x="9955565" y="3064659"/>
            <a:ext cx="2024662" cy="369332"/>
          </a:xfrm>
          <a:prstGeom prst="rect">
            <a:avLst/>
          </a:prstGeom>
          <a:noFill/>
        </p:spPr>
        <p:txBody>
          <a:bodyPr wrap="square" rtlCol="0">
            <a:spAutoFit/>
          </a:bodyPr>
          <a:lstStyle/>
          <a:p>
            <a:pPr algn="ctr"/>
            <a:r>
              <a:rPr lang="en-US" dirty="0"/>
              <a:t>Richard Rueda</a:t>
            </a:r>
          </a:p>
        </p:txBody>
      </p:sp>
      <p:pic>
        <p:nvPicPr>
          <p:cNvPr id="14" name="Picture 13" descr="Photo of Pris Rogers">
            <a:extLst>
              <a:ext uri="{FF2B5EF4-FFF2-40B4-BE49-F238E27FC236}">
                <a16:creationId xmlns:a16="http://schemas.microsoft.com/office/drawing/2014/main" id="{C0F7D374-39B3-8B4B-BE34-FE284EED92C6}"/>
              </a:ext>
            </a:extLst>
          </p:cNvPr>
          <p:cNvPicPr>
            <a:picLocks noChangeAspect="1"/>
          </p:cNvPicPr>
          <p:nvPr/>
        </p:nvPicPr>
        <p:blipFill>
          <a:blip r:embed="rId7"/>
          <a:stretch>
            <a:fillRect/>
          </a:stretch>
        </p:blipFill>
        <p:spPr>
          <a:xfrm>
            <a:off x="8125593" y="2243841"/>
            <a:ext cx="1698484" cy="2326033"/>
          </a:xfrm>
          <a:prstGeom prst="rect">
            <a:avLst/>
          </a:prstGeom>
        </p:spPr>
      </p:pic>
      <p:sp>
        <p:nvSpPr>
          <p:cNvPr id="15" name="Rectangle 14">
            <a:extLst>
              <a:ext uri="{FF2B5EF4-FFF2-40B4-BE49-F238E27FC236}">
                <a16:creationId xmlns:a16="http://schemas.microsoft.com/office/drawing/2014/main" id="{4424552B-52D3-C849-BD04-F498C35DCF36}"/>
              </a:ext>
            </a:extLst>
          </p:cNvPr>
          <p:cNvSpPr/>
          <p:nvPr/>
        </p:nvSpPr>
        <p:spPr>
          <a:xfrm>
            <a:off x="8317562" y="4592372"/>
            <a:ext cx="1390124" cy="369332"/>
          </a:xfrm>
          <a:prstGeom prst="rect">
            <a:avLst/>
          </a:prstGeom>
        </p:spPr>
        <p:txBody>
          <a:bodyPr wrap="none">
            <a:spAutoFit/>
          </a:bodyPr>
          <a:lstStyle/>
          <a:p>
            <a:r>
              <a:rPr lang="en-US" dirty="0" err="1"/>
              <a:t>Pris</a:t>
            </a:r>
            <a:r>
              <a:rPr lang="en-US" dirty="0"/>
              <a:t> Rogers</a:t>
            </a:r>
          </a:p>
        </p:txBody>
      </p:sp>
      <p:pic>
        <p:nvPicPr>
          <p:cNvPr id="3" name="Picture Placeholder 4" descr="Photo of Olaya Landa-Vialard">
            <a:extLst>
              <a:ext uri="{FF2B5EF4-FFF2-40B4-BE49-F238E27FC236}">
                <a16:creationId xmlns:a16="http://schemas.microsoft.com/office/drawing/2014/main" id="{139DB58C-C378-454C-A009-F417583E33E9}"/>
              </a:ext>
            </a:extLst>
          </p:cNvPr>
          <p:cNvPicPr>
            <a:picLocks noChangeAspect="1"/>
          </p:cNvPicPr>
          <p:nvPr/>
        </p:nvPicPr>
        <p:blipFill>
          <a:blip r:embed="rId8"/>
          <a:srcRect l="3926" r="3926"/>
          <a:stretch>
            <a:fillRect/>
          </a:stretch>
        </p:blipFill>
        <p:spPr>
          <a:xfrm>
            <a:off x="435428" y="2068286"/>
            <a:ext cx="1487893" cy="2225810"/>
          </a:xfrm>
          <a:prstGeom prst="rect">
            <a:avLst/>
          </a:prstGeom>
        </p:spPr>
      </p:pic>
    </p:spTree>
    <p:extLst>
      <p:ext uri="{BB962C8B-B14F-4D97-AF65-F5344CB8AC3E}">
        <p14:creationId xmlns:p14="http://schemas.microsoft.com/office/powerpoint/2010/main" val="3236237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a:xfrm>
            <a:off x="751016" y="365051"/>
            <a:ext cx="10348784" cy="867591"/>
          </a:xfrm>
        </p:spPr>
        <p:txBody>
          <a:bodyPr/>
          <a:lstStyle/>
          <a:p>
            <a:r>
              <a:rPr lang="en-US" u="sng" dirty="0">
                <a:latin typeface="Helvetica"/>
                <a:cs typeface="Helvetica"/>
                <a:hlinkClick r:id="rId3"/>
              </a:rPr>
              <a:t>Family</a:t>
            </a:r>
            <a:r>
              <a:rPr lang="en-US" b="0" u="sng" dirty="0">
                <a:latin typeface="Helvetica"/>
                <a:cs typeface="Helvetica"/>
                <a:hlinkClick r:id="rId3"/>
              </a:rPr>
              <a:t>Connect</a:t>
            </a:r>
            <a:endParaRPr lang="en-US" b="0" u="sng" dirty="0"/>
          </a:p>
        </p:txBody>
      </p:sp>
      <p:pic>
        <p:nvPicPr>
          <p:cNvPr id="3" name="Picture 3" descr="Screenshot of the FamilyConnect website landing page&#10;https://familyconnect.org">
            <a:extLst>
              <a:ext uri="{FF2B5EF4-FFF2-40B4-BE49-F238E27FC236}">
                <a16:creationId xmlns:a16="http://schemas.microsoft.com/office/drawing/2014/main" id="{C9C5A165-F7D2-40AD-AC31-DE9EFA27772C}"/>
              </a:ext>
            </a:extLst>
          </p:cNvPr>
          <p:cNvPicPr>
            <a:picLocks noChangeAspect="1"/>
          </p:cNvPicPr>
          <p:nvPr/>
        </p:nvPicPr>
        <p:blipFill>
          <a:blip r:embed="rId4"/>
          <a:stretch>
            <a:fillRect/>
          </a:stretch>
        </p:blipFill>
        <p:spPr>
          <a:xfrm>
            <a:off x="1494972" y="1228016"/>
            <a:ext cx="9855199" cy="4728538"/>
          </a:xfrm>
          <a:prstGeom prst="rect">
            <a:avLst/>
          </a:prstGeom>
        </p:spPr>
      </p:pic>
    </p:spTree>
    <p:extLst>
      <p:ext uri="{BB962C8B-B14F-4D97-AF65-F5344CB8AC3E}">
        <p14:creationId xmlns:p14="http://schemas.microsoft.com/office/powerpoint/2010/main" val="842664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p:txBody>
          <a:bodyPr/>
          <a:lstStyle/>
          <a:p>
            <a:r>
              <a:rPr lang="en-US" dirty="0" err="1">
                <a:latin typeface="Helvetica"/>
                <a:cs typeface="Helvetica"/>
              </a:rPr>
              <a:t>Family</a:t>
            </a:r>
            <a:r>
              <a:rPr lang="en-US" b="0" dirty="0" err="1">
                <a:latin typeface="Helvetica"/>
                <a:cs typeface="Helvetica"/>
              </a:rPr>
              <a:t>Connect</a:t>
            </a:r>
            <a:r>
              <a:rPr lang="en-US" dirty="0">
                <a:latin typeface="Helvetica"/>
                <a:cs typeface="Helvetica"/>
              </a:rPr>
              <a:t> Resources </a:t>
            </a:r>
            <a:endParaRPr lang="en-US" dirty="0"/>
          </a:p>
        </p:txBody>
      </p:sp>
      <p:sp>
        <p:nvSpPr>
          <p:cNvPr id="3" name="Content Placeholder 2">
            <a:extLst>
              <a:ext uri="{FF2B5EF4-FFF2-40B4-BE49-F238E27FC236}">
                <a16:creationId xmlns:a16="http://schemas.microsoft.com/office/drawing/2014/main" id="{F122DD32-1D5A-4B05-BEA4-9383401A3274}"/>
              </a:ext>
            </a:extLst>
          </p:cNvPr>
          <p:cNvSpPr>
            <a:spLocks noGrp="1"/>
          </p:cNvSpPr>
          <p:nvPr>
            <p:ph sz="quarter" idx="12"/>
          </p:nvPr>
        </p:nvSpPr>
        <p:spPr>
          <a:xfrm>
            <a:off x="1005016" y="1605797"/>
            <a:ext cx="10348784" cy="3917092"/>
          </a:xfrm>
        </p:spPr>
        <p:txBody>
          <a:bodyPr vert="horz" lIns="91440" tIns="45720" rIns="91440" bIns="45720" rtlCol="0" anchor="t">
            <a:noAutofit/>
          </a:bodyPr>
          <a:lstStyle/>
          <a:p>
            <a:pPr marL="457200" indent="-457200">
              <a:lnSpc>
                <a:spcPct val="100000"/>
              </a:lnSpc>
              <a:buFont typeface="Arial" panose="020B0604020202020204" pitchFamily="34" charset="0"/>
              <a:buChar char="•"/>
            </a:pPr>
            <a:r>
              <a:rPr lang="en-US" sz="1800" dirty="0"/>
              <a:t>Parent</a:t>
            </a:r>
            <a:r>
              <a:rPr lang="en-US" sz="1800" dirty="0">
                <a:latin typeface="Helvetica"/>
                <a:cs typeface="Helvetica"/>
              </a:rPr>
              <a:t> Advisory Program </a:t>
            </a:r>
            <a:endParaRPr lang="en-US" sz="1800" dirty="0">
              <a:cs typeface="Helvetica"/>
            </a:endParaRPr>
          </a:p>
          <a:p>
            <a:pPr marL="457200" indent="-457200">
              <a:lnSpc>
                <a:spcPct val="100000"/>
              </a:lnSpc>
              <a:buFont typeface="Arial" panose="020B0604020202020204" pitchFamily="34" charset="0"/>
              <a:buChar char="•"/>
            </a:pPr>
            <a:r>
              <a:rPr lang="en-US" sz="1800" dirty="0"/>
              <a:t>Webinars:</a:t>
            </a:r>
            <a:endParaRPr lang="en-US" sz="1800" dirty="0">
              <a:cs typeface="Helvetica" pitchFamily="2" charset="0"/>
            </a:endParaRPr>
          </a:p>
          <a:p>
            <a:pPr marL="1143000" lvl="1" indent="-457200">
              <a:lnSpc>
                <a:spcPct val="100000"/>
              </a:lnSpc>
            </a:pPr>
            <a:r>
              <a:rPr lang="en-US" sz="1800" dirty="0" err="1">
                <a:latin typeface="Helvetica"/>
                <a:cs typeface="Helvetica"/>
              </a:rPr>
              <a:t>ParentConnect</a:t>
            </a:r>
            <a:r>
              <a:rPr lang="en-US" sz="1800" dirty="0">
                <a:latin typeface="Helvetica"/>
                <a:cs typeface="Helvetica"/>
              </a:rPr>
              <a:t> – Parent Support Group (1st Wednesday of each month 7pm Eastern/4pm Pacific)</a:t>
            </a:r>
            <a:endParaRPr lang="en-US" sz="1800" dirty="0">
              <a:cs typeface="Helvetica"/>
            </a:endParaRPr>
          </a:p>
          <a:p>
            <a:pPr marL="1143000" lvl="1" indent="-457200">
              <a:lnSpc>
                <a:spcPct val="100000"/>
              </a:lnSpc>
            </a:pPr>
            <a:r>
              <a:rPr lang="en-US" sz="1800" dirty="0">
                <a:latin typeface="Helvetica"/>
                <a:cs typeface="Helvetica"/>
              </a:rPr>
              <a:t>The Homework Hotline</a:t>
            </a:r>
          </a:p>
          <a:p>
            <a:pPr marL="457200" indent="-457200">
              <a:lnSpc>
                <a:spcPct val="100000"/>
              </a:lnSpc>
              <a:buFont typeface="Arial" panose="020B0604020202020204" pitchFamily="34" charset="0"/>
              <a:buChar char="•"/>
            </a:pPr>
            <a:r>
              <a:rPr lang="en-US" sz="1800" dirty="0">
                <a:latin typeface="Helvetica"/>
                <a:cs typeface="Helvetica"/>
              </a:rPr>
              <a:t>Blogs &amp; Articles:</a:t>
            </a:r>
          </a:p>
          <a:p>
            <a:pPr marL="971550" lvl="1" indent="-285750">
              <a:lnSpc>
                <a:spcPct val="100000"/>
              </a:lnSpc>
            </a:pPr>
            <a:r>
              <a:rPr lang="en-US" sz="1800" dirty="0">
                <a:latin typeface="Helvetica"/>
                <a:cs typeface="Helvetica"/>
              </a:rPr>
              <a:t>Transition: Preparing Your Student for Success in the Computer Coding Field </a:t>
            </a:r>
            <a:endParaRPr lang="en-US" sz="1800" dirty="0">
              <a:cs typeface="Helvetica" pitchFamily="2" charset="0"/>
            </a:endParaRPr>
          </a:p>
          <a:p>
            <a:pPr marL="971550" lvl="1" indent="-285750">
              <a:lnSpc>
                <a:spcPct val="100000"/>
              </a:lnSpc>
            </a:pPr>
            <a:r>
              <a:rPr lang="en-US" sz="1800" dirty="0">
                <a:latin typeface="Helvetica"/>
                <a:cs typeface="Helvetica"/>
              </a:rPr>
              <a:t>Camping With Your Child Who is Blind or Visually Impaired</a:t>
            </a:r>
          </a:p>
          <a:p>
            <a:pPr marL="971550" lvl="1" indent="-285750">
              <a:lnSpc>
                <a:spcPct val="100000"/>
              </a:lnSpc>
            </a:pPr>
            <a:r>
              <a:rPr lang="en-US" sz="1800" dirty="0">
                <a:latin typeface="Helvetica"/>
                <a:cs typeface="Helvetica"/>
              </a:rPr>
              <a:t>Help! What Can I Do With Ample Summer Free Time for My Child Who is Blind or Visually Impaired </a:t>
            </a:r>
            <a:endParaRPr lang="en-US" dirty="0">
              <a:cs typeface="Helvetica"/>
            </a:endParaRPr>
          </a:p>
          <a:p>
            <a:pPr marL="457200" indent="-457200">
              <a:lnSpc>
                <a:spcPct val="150000"/>
              </a:lnSpc>
              <a:buFont typeface="Arial" panose="020B0604020202020204" pitchFamily="34" charset="0"/>
              <a:buChar char="•"/>
            </a:pPr>
            <a:r>
              <a:rPr lang="en-US" sz="1800" dirty="0"/>
              <a:t>Videos and Personal Stories from Families</a:t>
            </a:r>
            <a:endParaRPr lang="en-US" sz="1800" b="1" dirty="0"/>
          </a:p>
        </p:txBody>
      </p:sp>
    </p:spTree>
    <p:extLst>
      <p:ext uri="{BB962C8B-B14F-4D97-AF65-F5344CB8AC3E}">
        <p14:creationId xmlns:p14="http://schemas.microsoft.com/office/powerpoint/2010/main" val="3592870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a:xfrm>
            <a:off x="723802" y="238051"/>
            <a:ext cx="10348784" cy="867591"/>
          </a:xfrm>
        </p:spPr>
        <p:txBody>
          <a:bodyPr/>
          <a:lstStyle/>
          <a:p>
            <a:r>
              <a:rPr lang="en-US" dirty="0">
                <a:latin typeface="Helvetica"/>
                <a:cs typeface="Helvetica"/>
                <a:hlinkClick r:id="rId3">
                  <a:extLst>
                    <a:ext uri="{A12FA001-AC4F-418D-AE19-62706E023703}">
                      <ahyp:hlinkClr xmlns:ahyp="http://schemas.microsoft.com/office/drawing/2018/hyperlinkcolor" val="tx"/>
                    </a:ext>
                  </a:extLst>
                </a:hlinkClick>
              </a:rPr>
              <a:t>APH CareerConnect</a:t>
            </a:r>
            <a:endParaRPr lang="en-US" dirty="0">
              <a:latin typeface="Helvetica"/>
              <a:cs typeface="Helvetica"/>
            </a:endParaRPr>
          </a:p>
        </p:txBody>
      </p:sp>
      <p:pic>
        <p:nvPicPr>
          <p:cNvPr id="3" name="Picture 4" descr="Image of CareerConnect screenshot&#10;http://www.aphcareerconnect.org/">
            <a:extLst>
              <a:ext uri="{FF2B5EF4-FFF2-40B4-BE49-F238E27FC236}">
                <a16:creationId xmlns:a16="http://schemas.microsoft.com/office/drawing/2014/main" id="{E2C5FC9E-AC3C-4932-8E8E-DC0C5C22FB3F}"/>
              </a:ext>
            </a:extLst>
          </p:cNvPr>
          <p:cNvPicPr>
            <a:picLocks noChangeAspect="1"/>
          </p:cNvPicPr>
          <p:nvPr/>
        </p:nvPicPr>
        <p:blipFill>
          <a:blip r:embed="rId4"/>
          <a:stretch>
            <a:fillRect/>
          </a:stretch>
        </p:blipFill>
        <p:spPr>
          <a:xfrm>
            <a:off x="1386114" y="1050020"/>
            <a:ext cx="9419771" cy="4866816"/>
          </a:xfrm>
          <a:prstGeom prst="rect">
            <a:avLst/>
          </a:prstGeom>
        </p:spPr>
      </p:pic>
    </p:spTree>
    <p:extLst>
      <p:ext uri="{BB962C8B-B14F-4D97-AF65-F5344CB8AC3E}">
        <p14:creationId xmlns:p14="http://schemas.microsoft.com/office/powerpoint/2010/main" val="4256306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7EC726-CC9F-4D1A-8354-CE2D2C56165F}"/>
              </a:ext>
            </a:extLst>
          </p:cNvPr>
          <p:cNvSpPr>
            <a:spLocks noGrp="1"/>
          </p:cNvSpPr>
          <p:nvPr>
            <p:ph type="title"/>
          </p:nvPr>
        </p:nvSpPr>
        <p:spPr/>
        <p:txBody>
          <a:bodyPr/>
          <a:lstStyle/>
          <a:p>
            <a:r>
              <a:rPr lang="en-US" dirty="0" err="1">
                <a:latin typeface="Helvetica"/>
                <a:cs typeface="Helvetica"/>
              </a:rPr>
              <a:t>Career</a:t>
            </a:r>
            <a:r>
              <a:rPr lang="en-US" b="0" dirty="0" err="1">
                <a:latin typeface="Helvetica"/>
                <a:cs typeface="Helvetica"/>
              </a:rPr>
              <a:t>Connect</a:t>
            </a:r>
            <a:r>
              <a:rPr lang="en-US" dirty="0">
                <a:latin typeface="Helvetica"/>
                <a:cs typeface="Helvetica"/>
              </a:rPr>
              <a:t> Resources </a:t>
            </a:r>
            <a:endParaRPr lang="en-US" dirty="0"/>
          </a:p>
        </p:txBody>
      </p:sp>
      <p:sp>
        <p:nvSpPr>
          <p:cNvPr id="3" name="Content Placeholder 2">
            <a:extLst>
              <a:ext uri="{FF2B5EF4-FFF2-40B4-BE49-F238E27FC236}">
                <a16:creationId xmlns:a16="http://schemas.microsoft.com/office/drawing/2014/main" id="{F122DD32-1D5A-4B05-BEA4-9383401A3274}"/>
              </a:ext>
            </a:extLst>
          </p:cNvPr>
          <p:cNvSpPr>
            <a:spLocks noGrp="1"/>
          </p:cNvSpPr>
          <p:nvPr>
            <p:ph sz="quarter" idx="12"/>
          </p:nvPr>
        </p:nvSpPr>
        <p:spPr/>
        <p:txBody>
          <a:bodyPr vert="horz" lIns="91440" tIns="45720" rIns="91440" bIns="45720" rtlCol="0" anchor="t">
            <a:noAutofit/>
          </a:bodyPr>
          <a:lstStyle/>
          <a:p>
            <a:pPr marL="457200" indent="-457200">
              <a:lnSpc>
                <a:spcPct val="150000"/>
              </a:lnSpc>
              <a:buFont typeface="Arial" panose="020B0604020202020204" pitchFamily="34" charset="0"/>
              <a:buChar char="•"/>
            </a:pPr>
            <a:r>
              <a:rPr lang="en-US" sz="2000" i="1" dirty="0">
                <a:latin typeface="Helvetica"/>
                <a:cs typeface="Helvetica"/>
              </a:rPr>
              <a:t>The Job Seekers Toolkit</a:t>
            </a:r>
            <a:r>
              <a:rPr lang="en-US" sz="2000" dirty="0">
                <a:latin typeface="Helvetica"/>
                <a:cs typeface="Helvetica"/>
              </a:rPr>
              <a:t> &amp; </a:t>
            </a:r>
            <a:r>
              <a:rPr lang="en-US" sz="2000" i="1" dirty="0">
                <a:latin typeface="Helvetica"/>
                <a:cs typeface="Helvetica"/>
              </a:rPr>
              <a:t>Maintaining Employment Guide</a:t>
            </a:r>
            <a:r>
              <a:rPr lang="en-US" sz="2000" dirty="0">
                <a:latin typeface="Helvetica"/>
                <a:cs typeface="Helvetica"/>
              </a:rPr>
              <a:t> (being updated)</a:t>
            </a:r>
            <a:endParaRPr lang="en-US" sz="2000" dirty="0">
              <a:cs typeface="Helvetica"/>
            </a:endParaRPr>
          </a:p>
          <a:p>
            <a:pPr marL="457200" indent="-457200">
              <a:lnSpc>
                <a:spcPct val="150000"/>
              </a:lnSpc>
              <a:buFont typeface="Arial" panose="020B0604020202020204" pitchFamily="34" charset="0"/>
              <a:buChar char="•"/>
            </a:pPr>
            <a:r>
              <a:rPr lang="en-US" sz="2000" dirty="0">
                <a:latin typeface="Helvetica"/>
                <a:cs typeface="Helvetica"/>
              </a:rPr>
              <a:t>National Coding Symposium Co-Sponsored with California School for the Blind </a:t>
            </a:r>
            <a:endParaRPr lang="en-US" sz="2000" dirty="0">
              <a:cs typeface="Helvetica"/>
            </a:endParaRPr>
          </a:p>
          <a:p>
            <a:pPr marL="457200" indent="-457200">
              <a:lnSpc>
                <a:spcPct val="150000"/>
              </a:lnSpc>
              <a:buFont typeface="Arial" panose="020B0604020202020204" pitchFamily="34" charset="0"/>
              <a:buChar char="•"/>
            </a:pPr>
            <a:r>
              <a:rPr lang="en-US" sz="2000" dirty="0">
                <a:latin typeface="Helvetica"/>
                <a:cs typeface="Helvetica"/>
              </a:rPr>
              <a:t>Blogs and Articles:</a:t>
            </a:r>
          </a:p>
          <a:p>
            <a:pPr lvl="1">
              <a:lnSpc>
                <a:spcPct val="150000"/>
              </a:lnSpc>
            </a:pPr>
            <a:r>
              <a:rPr lang="en-US" sz="2000" dirty="0">
                <a:latin typeface="Helvetica"/>
                <a:cs typeface="Helvetica"/>
              </a:rPr>
              <a:t>Juggling the College Experience: It’s About Time</a:t>
            </a:r>
          </a:p>
          <a:p>
            <a:pPr lvl="1">
              <a:lnSpc>
                <a:spcPct val="150000"/>
              </a:lnSpc>
            </a:pPr>
            <a:r>
              <a:rPr lang="en-US" sz="2000" dirty="0">
                <a:latin typeface="Helvetica"/>
                <a:cs typeface="Helvetica"/>
              </a:rPr>
              <a:t>Bread, Rice, or Tostada – Cultural Inclusion at The Transition Table</a:t>
            </a:r>
          </a:p>
          <a:p>
            <a:pPr lvl="1">
              <a:lnSpc>
                <a:spcPct val="150000"/>
              </a:lnSpc>
            </a:pPr>
            <a:r>
              <a:rPr lang="en-US" sz="2000" dirty="0">
                <a:latin typeface="Helvetica"/>
                <a:cs typeface="Helvetica"/>
              </a:rPr>
              <a:t>Gearing Up for Success: Exploring Career Possibilities with Vocational Rehabilitation Services!</a:t>
            </a:r>
            <a:endParaRPr lang="en-US" sz="2000" dirty="0">
              <a:highlight>
                <a:srgbClr val="FFFF00"/>
              </a:highlight>
              <a:latin typeface="Helvetica"/>
              <a:cs typeface="Helvetica"/>
            </a:endParaRPr>
          </a:p>
          <a:p>
            <a:pPr marL="457200" indent="-457200">
              <a:lnSpc>
                <a:spcPct val="150000"/>
              </a:lnSpc>
              <a:buFont typeface="Arial" panose="020B0604020202020204" pitchFamily="34" charset="0"/>
              <a:buChar char="•"/>
            </a:pPr>
            <a:r>
              <a:rPr lang="en-US" sz="2000" dirty="0">
                <a:latin typeface="Helvetica"/>
                <a:cs typeface="Helvetica"/>
              </a:rPr>
              <a:t>Video Success Stories: Joe Hodge – APH &amp; Russell Shaffer – Walmart </a:t>
            </a:r>
            <a:endParaRPr lang="en-US" sz="2000" b="1" dirty="0">
              <a:latin typeface="Helvetica"/>
              <a:cs typeface="Helvetica"/>
            </a:endParaRPr>
          </a:p>
        </p:txBody>
      </p:sp>
    </p:spTree>
    <p:extLst>
      <p:ext uri="{BB962C8B-B14F-4D97-AF65-F5344CB8AC3E}">
        <p14:creationId xmlns:p14="http://schemas.microsoft.com/office/powerpoint/2010/main" val="4035019074"/>
      </p:ext>
    </p:extLst>
  </p:cSld>
  <p:clrMapOvr>
    <a:masterClrMapping/>
  </p:clrMapOvr>
</p:sld>
</file>

<file path=ppt/theme/theme1.xml><?xml version="1.0" encoding="utf-8"?>
<a:theme xmlns:a="http://schemas.openxmlformats.org/drawingml/2006/main" name="Office Theme">
  <a:themeElements>
    <a:clrScheme name="APH">
      <a:dk1>
        <a:srgbClr val="000000"/>
      </a:dk1>
      <a:lt1>
        <a:srgbClr val="FFFFFF"/>
      </a:lt1>
      <a:dk2>
        <a:srgbClr val="5B6670"/>
      </a:dk2>
      <a:lt2>
        <a:srgbClr val="FFFFFF"/>
      </a:lt2>
      <a:accent1>
        <a:srgbClr val="E33E60"/>
      </a:accent1>
      <a:accent2>
        <a:srgbClr val="5CA0A7"/>
      </a:accent2>
      <a:accent3>
        <a:srgbClr val="FE9600"/>
      </a:accent3>
      <a:accent4>
        <a:srgbClr val="713F71"/>
      </a:accent4>
      <a:accent5>
        <a:srgbClr val="5B6670"/>
      </a:accent5>
      <a:accent6>
        <a:srgbClr val="E6365F"/>
      </a:accent6>
      <a:hlink>
        <a:srgbClr val="E92C5E"/>
      </a:hlink>
      <a:folHlink>
        <a:srgbClr val="57A1A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PH_Powerpoint" id="{66552749-CEEC-334D-A01A-FA40932FD875}" vid="{529E79DB-5CC3-6D4F-A529-A3B067114D0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50160BB81EEF64986129D91AD34CFB4" ma:contentTypeVersion="13" ma:contentTypeDescription="Create a new document." ma:contentTypeScope="" ma:versionID="e0312857bda4454c595ae139712797bd">
  <xsd:schema xmlns:xsd="http://www.w3.org/2001/XMLSchema" xmlns:xs="http://www.w3.org/2001/XMLSchema" xmlns:p="http://schemas.microsoft.com/office/2006/metadata/properties" xmlns:ns2="9ae2209c-72ed-4e8a-9ac3-0379013f70f6" xmlns:ns3="fd683277-32b5-47c5-9338-205b7f23056f" targetNamespace="http://schemas.microsoft.com/office/2006/metadata/properties" ma:root="true" ma:fieldsID="a66156c67828133d3639d855d9a04985" ns2:_="" ns3:_="">
    <xsd:import namespace="9ae2209c-72ed-4e8a-9ac3-0379013f70f6"/>
    <xsd:import namespace="fd683277-32b5-47c5-9338-205b7f23056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MediaLengthInSecond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e2209c-72ed-4e8a-9ac3-0379013f70f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d683277-32b5-47c5-9338-205b7f23056f"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A1B3999-0F47-4E5C-9A1F-3141CA05F6EE}">
  <ds:schemaRefs>
    <ds:schemaRef ds:uri="http://schemas.microsoft.com/office/2006/metadata/properties"/>
    <ds:schemaRef ds:uri="http://purl.org/dc/elements/1.1/"/>
    <ds:schemaRef ds:uri="http://purl.org/dc/dcmitype/"/>
    <ds:schemaRef ds:uri="http://www.w3.org/XML/1998/namespace"/>
    <ds:schemaRef ds:uri="http://schemas.microsoft.com/office/infopath/2007/PartnerControls"/>
    <ds:schemaRef ds:uri="http://schemas.microsoft.com/office/2006/documentManagement/types"/>
    <ds:schemaRef ds:uri="http://purl.org/dc/terms/"/>
    <ds:schemaRef ds:uri="http://schemas.openxmlformats.org/package/2006/metadata/core-properties"/>
    <ds:schemaRef ds:uri="9ae2209c-72ed-4e8a-9ac3-0379013f70f6"/>
  </ds:schemaRefs>
</ds:datastoreItem>
</file>

<file path=customXml/itemProps2.xml><?xml version="1.0" encoding="utf-8"?>
<ds:datastoreItem xmlns:ds="http://schemas.openxmlformats.org/officeDocument/2006/customXml" ds:itemID="{AD5716EE-5D1D-4AF2-A39B-736140E8FE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e2209c-72ed-4e8a-9ac3-0379013f70f6"/>
    <ds:schemaRef ds:uri="fd683277-32b5-47c5-9338-205b7f2305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C67A92-3E21-4378-BF2E-684A34EEA4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203</TotalTime>
  <Words>869</Words>
  <Application>Microsoft Office PowerPoint</Application>
  <PresentationFormat>Widescreen</PresentationFormat>
  <Paragraphs>175</Paragraphs>
  <Slides>22</Slides>
  <Notes>22</Notes>
  <HiddenSlides>0</HiddenSlides>
  <MMClips>2</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Everything Old Is New Again!  Welcome to the New APH ConnectCenter</vt:lpstr>
      <vt:lpstr>APH ConnectCenter Mission </vt:lpstr>
      <vt:lpstr>The APH ConnectCenter Is … </vt:lpstr>
      <vt:lpstr>APH ConnectCenter</vt:lpstr>
      <vt:lpstr>Our Team</vt:lpstr>
      <vt:lpstr>FamilyConnect</vt:lpstr>
      <vt:lpstr>FamilyConnect Resources </vt:lpstr>
      <vt:lpstr>APH CareerConnect</vt:lpstr>
      <vt:lpstr>CareerConnect Resources </vt:lpstr>
      <vt:lpstr>APH ConnectCenter Transition Hub</vt:lpstr>
      <vt:lpstr>VisionAware</vt:lpstr>
      <vt:lpstr>VisionAware Resources </vt:lpstr>
      <vt:lpstr>Additional ConnectCenter Resources</vt:lpstr>
      <vt:lpstr>ConnectCalendar</vt:lpstr>
      <vt:lpstr>Directory of Services - Registration page</vt:lpstr>
      <vt:lpstr>APH ConnectCenter Contacts </vt:lpstr>
      <vt:lpstr>APH ConnectCenter Funders</vt:lpstr>
      <vt:lpstr>APH ConnectCenter Partners</vt:lpstr>
      <vt:lpstr>Partner Programs</vt:lpstr>
      <vt:lpstr>CareerConnect: Class of 2020</vt:lpstr>
      <vt:lpstr>APH ConnectCenter Webinars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APH ConnectCenter</dc:title>
  <dc:creator>Olaya Landa-Vialard</dc:creator>
  <cp:lastModifiedBy>Kathryn Botsford</cp:lastModifiedBy>
  <cp:revision>467</cp:revision>
  <cp:lastPrinted>2021-03-01T23:33:21Z</cp:lastPrinted>
  <dcterms:created xsi:type="dcterms:W3CDTF">2020-11-05T19:13:43Z</dcterms:created>
  <dcterms:modified xsi:type="dcterms:W3CDTF">2021-07-12T19:19:06Z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0x010100350160BB81EEF64986129D91AD34CFB4</vt:lpwstr>
  </property>
</Properties>
</file>